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60" r:id="rId2"/>
    <p:sldId id="261" r:id="rId3"/>
    <p:sldId id="268" r:id="rId4"/>
    <p:sldId id="284" r:id="rId5"/>
    <p:sldId id="285" r:id="rId6"/>
    <p:sldId id="273" r:id="rId7"/>
    <p:sldId id="286" r:id="rId8"/>
    <p:sldId id="276" r:id="rId9"/>
    <p:sldId id="287" r:id="rId10"/>
    <p:sldId id="279" r:id="rId11"/>
    <p:sldId id="282" r:id="rId12"/>
    <p:sldId id="288" r:id="rId13"/>
    <p:sldId id="289" r:id="rId14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E79"/>
    <a:srgbClr val="0F2866"/>
    <a:srgbClr val="93FFC4"/>
    <a:srgbClr val="0DFF7A"/>
    <a:srgbClr val="FF3300"/>
    <a:srgbClr val="000000"/>
    <a:srgbClr val="004764"/>
    <a:srgbClr val="396499"/>
    <a:srgbClr val="4A7EBB"/>
    <a:srgbClr val="002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002" y="-96"/>
      </p:cViewPr>
      <p:guideLst>
        <p:guide orient="horz" pos="207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8ECC-B5E8-4C98-AA05-176DCB0E1E8D}" type="datetimeFigureOut">
              <a:rPr lang="fr-FR" smtClean="0"/>
              <a:pPr/>
              <a:t>05/07/2015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589BD-AF04-4A86-A05D-752FE353DD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61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3342" y="3684494"/>
            <a:ext cx="7772400" cy="667373"/>
          </a:xfrm>
          <a:solidFill>
            <a:schemeClr val="bg2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51466" y="4495804"/>
            <a:ext cx="6400800" cy="96370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Arial" pitchFamily="34" charset="0"/>
              <a:buNone/>
              <a:tabLst/>
              <a:defRPr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</a:t>
            </a:r>
            <a:endParaRPr kumimoji="0" lang="fr-FR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14" name="Groupe 13"/>
          <p:cNvGrpSpPr/>
          <p:nvPr userDrawn="1"/>
        </p:nvGrpSpPr>
        <p:grpSpPr>
          <a:xfrm>
            <a:off x="1151466" y="4343400"/>
            <a:ext cx="7992534" cy="152403"/>
            <a:chOff x="1151466" y="4343400"/>
            <a:chExt cx="7992534" cy="152403"/>
          </a:xfrm>
        </p:grpSpPr>
        <p:sp>
          <p:nvSpPr>
            <p:cNvPr id="8" name="Rectangle 7"/>
            <p:cNvSpPr/>
            <p:nvPr userDrawn="1"/>
          </p:nvSpPr>
          <p:spPr>
            <a:xfrm>
              <a:off x="1151467" y="4343400"/>
              <a:ext cx="7992533" cy="152400"/>
            </a:xfrm>
            <a:prstGeom prst="rect">
              <a:avLst/>
            </a:prstGeom>
            <a:solidFill>
              <a:srgbClr val="98B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/>
            <p:cNvCxnSpPr/>
            <p:nvPr userDrawn="1"/>
          </p:nvCxnSpPr>
          <p:spPr>
            <a:xfrm rot="10800000" flipH="1">
              <a:off x="1151466" y="4495803"/>
              <a:ext cx="7992533" cy="0"/>
            </a:xfrm>
            <a:prstGeom prst="line">
              <a:avLst/>
            </a:prstGeom>
            <a:ln w="38100">
              <a:solidFill>
                <a:srgbClr val="F57D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 userDrawn="1"/>
        </p:nvSpPr>
        <p:spPr>
          <a:xfrm>
            <a:off x="0" y="0"/>
            <a:ext cx="9143999" cy="111610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947"/>
            <a:ext cx="1577596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226" y="0"/>
            <a:ext cx="2847774" cy="10800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0307"/>
          </a:xfrm>
          <a:solidFill>
            <a:srgbClr val="283E79"/>
          </a:solidFill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 dirty="0" err="1" smtClean="0"/>
              <a:t>Cliquez</a:t>
            </a:r>
            <a:r>
              <a:rPr lang="en-US" noProof="0" dirty="0" smtClean="0"/>
              <a:t> pour modifier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475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6937" y="0"/>
            <a:ext cx="9127063" cy="461431"/>
          </a:xfrm>
          <a:prstGeom prst="rect">
            <a:avLst/>
          </a:prstGeom>
          <a:solidFill>
            <a:srgbClr val="283E7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grpSp>
        <p:nvGrpSpPr>
          <p:cNvPr id="11" name="Groupe 10"/>
          <p:cNvGrpSpPr/>
          <p:nvPr/>
        </p:nvGrpSpPr>
        <p:grpSpPr>
          <a:xfrm>
            <a:off x="3996261" y="431798"/>
            <a:ext cx="5147733" cy="59268"/>
            <a:chOff x="965199" y="431800"/>
            <a:chExt cx="3903134" cy="45719"/>
          </a:xfrm>
        </p:grpSpPr>
        <p:sp>
          <p:nvSpPr>
            <p:cNvPr id="8" name="Rectangle 7"/>
            <p:cNvSpPr/>
            <p:nvPr userDrawn="1"/>
          </p:nvSpPr>
          <p:spPr>
            <a:xfrm>
              <a:off x="965200" y="431800"/>
              <a:ext cx="3903133" cy="45719"/>
            </a:xfrm>
            <a:prstGeom prst="rect">
              <a:avLst/>
            </a:prstGeom>
            <a:solidFill>
              <a:srgbClr val="98B9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/>
            <p:cNvCxnSpPr/>
            <p:nvPr userDrawn="1"/>
          </p:nvCxnSpPr>
          <p:spPr>
            <a:xfrm rot="10800000" flipH="1">
              <a:off x="965199" y="476089"/>
              <a:ext cx="3903133" cy="0"/>
            </a:xfrm>
            <a:prstGeom prst="line">
              <a:avLst/>
            </a:prstGeom>
            <a:ln w="19050">
              <a:solidFill>
                <a:srgbClr val="F57D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Arial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accent1">
              <a:lumMod val="50000"/>
            </a:schemeClr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accent1">
              <a:lumMod val="50000"/>
            </a:schemeClr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1454" y="3446682"/>
            <a:ext cx="7772400" cy="1205442"/>
          </a:xfrm>
          <a:noFill/>
        </p:spPr>
        <p:txBody>
          <a:bodyPr/>
          <a:lstStyle/>
          <a:p>
            <a:r>
              <a:rPr lang="fr-FR" dirty="0" smtClean="0"/>
              <a:t>5 pistes pour innover dans son enseignement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51466" y="4495804"/>
            <a:ext cx="6400800" cy="524929"/>
          </a:xfrm>
        </p:spPr>
        <p:txBody>
          <a:bodyPr/>
          <a:lstStyle/>
          <a:p>
            <a:pPr lvl="0">
              <a:defRPr/>
            </a:pPr>
            <a:r>
              <a:rPr lang="fr-FR" dirty="0" smtClean="0"/>
              <a:t>http</a:t>
            </a:r>
            <a:r>
              <a:rPr lang="fr-FR" dirty="0"/>
              <a:t>://</a:t>
            </a:r>
            <a:r>
              <a:rPr lang="fr-FR" dirty="0" smtClean="0"/>
              <a:t>nathalie.lidgi.guigui.fr</a:t>
            </a:r>
          </a:p>
          <a:p>
            <a:pPr lvl="0">
              <a:defRPr/>
            </a:pPr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1222375" y="4974743"/>
            <a:ext cx="1647432" cy="461665"/>
            <a:chOff x="1222375" y="4974743"/>
            <a:chExt cx="1647432" cy="461665"/>
          </a:xfrm>
        </p:grpSpPr>
        <p:pic>
          <p:nvPicPr>
            <p:cNvPr id="1026" name="Picture 2" descr="http://www.h3dwallpapers.com/wp-content/uploads/2014/11/Twitter_logo_png-4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2375" y="5025575"/>
              <a:ext cx="360000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ZoneTexte 4"/>
            <p:cNvSpPr txBox="1"/>
            <p:nvPr/>
          </p:nvSpPr>
          <p:spPr>
            <a:xfrm>
              <a:off x="1684867" y="4974743"/>
              <a:ext cx="11849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@</a:t>
              </a:r>
              <a:r>
                <a:rPr lang="fr-FR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nlidgi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178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4512732" cy="461666"/>
          </a:xfrm>
        </p:spPr>
        <p:txBody>
          <a:bodyPr anchor="ctr"/>
          <a:lstStyle/>
          <a:p>
            <a:pPr algn="r"/>
            <a:r>
              <a:rPr lang="fr-FR" sz="4400" dirty="0">
                <a:sym typeface="Wingdings"/>
              </a:rPr>
              <a:t></a:t>
            </a:r>
            <a:r>
              <a:rPr lang="fr-FR" sz="4400" dirty="0" smtClean="0">
                <a:sym typeface="Wingdings"/>
              </a:rPr>
              <a:t> </a:t>
            </a:r>
            <a:endParaRPr lang="fr-FR" sz="4400" dirty="0"/>
          </a:p>
        </p:txBody>
      </p:sp>
      <p:sp>
        <p:nvSpPr>
          <p:cNvPr id="5" name="ZoneTexte 4"/>
          <p:cNvSpPr txBox="1"/>
          <p:nvPr/>
        </p:nvSpPr>
        <p:spPr>
          <a:xfrm>
            <a:off x="4478866" y="1"/>
            <a:ext cx="4665134" cy="461665"/>
          </a:xfrm>
          <a:prstGeom prst="rect">
            <a:avLst/>
          </a:prstGeom>
          <a:solidFill>
            <a:srgbClr val="283E79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Mieux organiser les TP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60" y="825929"/>
            <a:ext cx="3611205" cy="1551205"/>
          </a:xfrm>
          <a:prstGeom prst="rect">
            <a:avLst/>
          </a:prstGeom>
        </p:spPr>
      </p:pic>
      <p:grpSp>
        <p:nvGrpSpPr>
          <p:cNvPr id="22" name="Groupe 21"/>
          <p:cNvGrpSpPr/>
          <p:nvPr/>
        </p:nvGrpSpPr>
        <p:grpSpPr>
          <a:xfrm>
            <a:off x="2051262" y="2007910"/>
            <a:ext cx="5040000" cy="3043980"/>
            <a:chOff x="2883193" y="1947899"/>
            <a:chExt cx="5040000" cy="3043980"/>
          </a:xfrm>
        </p:grpSpPr>
        <p:sp>
          <p:nvSpPr>
            <p:cNvPr id="7" name="Triangle isocèle 6"/>
            <p:cNvSpPr/>
            <p:nvPr/>
          </p:nvSpPr>
          <p:spPr>
            <a:xfrm>
              <a:off x="2883193" y="1947899"/>
              <a:ext cx="5040000" cy="3043980"/>
            </a:xfrm>
            <a:prstGeom prst="triangle">
              <a:avLst/>
            </a:prstGeom>
            <a:gradFill flip="none" rotWithShape="1">
              <a:gsLst>
                <a:gs pos="76000">
                  <a:srgbClr val="FF0000"/>
                </a:gs>
                <a:gs pos="12000">
                  <a:srgbClr val="7030A0"/>
                </a:gs>
                <a:gs pos="26000">
                  <a:srgbClr val="0070C0"/>
                </a:gs>
                <a:gs pos="39000">
                  <a:srgbClr val="00B050"/>
                </a:gs>
                <a:gs pos="58000">
                  <a:srgbClr val="FFFF00"/>
                </a:gs>
                <a:gs pos="84000">
                  <a:srgbClr val="C00000"/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/>
            <p:cNvCxnSpPr/>
            <p:nvPr/>
          </p:nvCxnSpPr>
          <p:spPr>
            <a:xfrm>
              <a:off x="3341437" y="4482884"/>
              <a:ext cx="41729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3750933" y="3974264"/>
              <a:ext cx="33344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4150682" y="3488392"/>
              <a:ext cx="254472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>
              <a:off x="4569929" y="2979770"/>
              <a:ext cx="165748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4969677" y="2472771"/>
              <a:ext cx="8390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Texte 12"/>
            <p:cNvSpPr txBox="1"/>
            <p:nvPr/>
          </p:nvSpPr>
          <p:spPr>
            <a:xfrm>
              <a:off x="4692101" y="4542591"/>
              <a:ext cx="14221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Reconnaître</a:t>
              </a:r>
              <a:endParaRPr lang="fr-FR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670460" y="4029421"/>
              <a:ext cx="14654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Comprendre</a:t>
              </a:r>
              <a:endParaRPr lang="fr-FR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4791487" y="3529900"/>
              <a:ext cx="12234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Appliquer</a:t>
              </a:r>
              <a:endParaRPr lang="fr-FR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821098" y="3016730"/>
              <a:ext cx="11095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Analyser</a:t>
              </a:r>
              <a:endParaRPr lang="fr-FR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018612" y="2612744"/>
              <a:ext cx="790138" cy="319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Evaluer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riangle isocèle 19"/>
            <p:cNvSpPr>
              <a:spLocks noChangeAspect="1"/>
            </p:cNvSpPr>
            <p:nvPr/>
          </p:nvSpPr>
          <p:spPr>
            <a:xfrm>
              <a:off x="4535061" y="1947899"/>
              <a:ext cx="1729877" cy="1031871"/>
            </a:xfrm>
            <a:prstGeom prst="triangle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3780430" y="1571877"/>
            <a:ext cx="3629036" cy="461665"/>
            <a:chOff x="3780430" y="1571877"/>
            <a:chExt cx="3629036" cy="461665"/>
          </a:xfrm>
        </p:grpSpPr>
        <p:sp>
          <p:nvSpPr>
            <p:cNvPr id="24" name="ZoneTexte 23"/>
            <p:cNvSpPr txBox="1"/>
            <p:nvPr/>
          </p:nvSpPr>
          <p:spPr>
            <a:xfrm>
              <a:off x="4780220" y="1571877"/>
              <a:ext cx="26292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Posez des questions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Forme libre 31"/>
            <p:cNvSpPr/>
            <p:nvPr/>
          </p:nvSpPr>
          <p:spPr>
            <a:xfrm>
              <a:off x="3780430" y="1815152"/>
              <a:ext cx="941695" cy="218364"/>
            </a:xfrm>
            <a:custGeom>
              <a:avLst/>
              <a:gdLst>
                <a:gd name="connsiteX0" fmla="*/ 941695 w 941695"/>
                <a:gd name="connsiteY0" fmla="*/ 0 h 218364"/>
                <a:gd name="connsiteX1" fmla="*/ 586854 w 941695"/>
                <a:gd name="connsiteY1" fmla="*/ 218364 h 218364"/>
                <a:gd name="connsiteX2" fmla="*/ 0 w 941695"/>
                <a:gd name="connsiteY2" fmla="*/ 0 h 218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1695" h="218364">
                  <a:moveTo>
                    <a:pt x="941695" y="0"/>
                  </a:moveTo>
                  <a:cubicBezTo>
                    <a:pt x="842749" y="109182"/>
                    <a:pt x="743803" y="218364"/>
                    <a:pt x="586854" y="218364"/>
                  </a:cubicBezTo>
                  <a:cubicBezTo>
                    <a:pt x="429905" y="218364"/>
                    <a:pt x="214952" y="109182"/>
                    <a:pt x="0" y="0"/>
                  </a:cubicBezTo>
                </a:path>
              </a:pathLst>
            </a:custGeom>
            <a:noFill/>
            <a:ln w="38100">
              <a:solidFill>
                <a:schemeClr val="tx2">
                  <a:lumMod val="75000"/>
                </a:schemeClr>
              </a:solidFill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3507475" y="2445799"/>
            <a:ext cx="5097793" cy="830997"/>
            <a:chOff x="3507475" y="2445799"/>
            <a:chExt cx="5097793" cy="830997"/>
          </a:xfrm>
        </p:grpSpPr>
        <p:sp>
          <p:nvSpPr>
            <p:cNvPr id="25" name="ZoneTexte 24"/>
            <p:cNvSpPr txBox="1"/>
            <p:nvPr/>
          </p:nvSpPr>
          <p:spPr>
            <a:xfrm>
              <a:off x="5889182" y="2445799"/>
              <a:ext cx="27160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Travaillez en temps chronométré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Forme libre 32"/>
            <p:cNvSpPr/>
            <p:nvPr/>
          </p:nvSpPr>
          <p:spPr>
            <a:xfrm>
              <a:off x="3507475" y="2552131"/>
              <a:ext cx="2265528" cy="405058"/>
            </a:xfrm>
            <a:custGeom>
              <a:avLst/>
              <a:gdLst>
                <a:gd name="connsiteX0" fmla="*/ 2265528 w 2265528"/>
                <a:gd name="connsiteY0" fmla="*/ 395785 h 467311"/>
                <a:gd name="connsiteX1" fmla="*/ 1119116 w 2265528"/>
                <a:gd name="connsiteY1" fmla="*/ 436729 h 467311"/>
                <a:gd name="connsiteX2" fmla="*/ 0 w 2265528"/>
                <a:gd name="connsiteY2" fmla="*/ 0 h 467311"/>
                <a:gd name="connsiteX0" fmla="*/ 2265528 w 2265528"/>
                <a:gd name="connsiteY0" fmla="*/ 395785 h 405058"/>
                <a:gd name="connsiteX1" fmla="*/ 1160059 w 2265528"/>
                <a:gd name="connsiteY1" fmla="*/ 191069 h 405058"/>
                <a:gd name="connsiteX2" fmla="*/ 0 w 2265528"/>
                <a:gd name="connsiteY2" fmla="*/ 0 h 40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65528" h="405058">
                  <a:moveTo>
                    <a:pt x="2265528" y="395785"/>
                  </a:moveTo>
                  <a:cubicBezTo>
                    <a:pt x="1881116" y="449239"/>
                    <a:pt x="1537647" y="257033"/>
                    <a:pt x="1160059" y="191069"/>
                  </a:cubicBezTo>
                  <a:cubicBezTo>
                    <a:pt x="782471" y="125105"/>
                    <a:pt x="370764" y="185382"/>
                    <a:pt x="0" y="0"/>
                  </a:cubicBezTo>
                </a:path>
              </a:pathLst>
            </a:custGeom>
            <a:noFill/>
            <a:ln w="38100">
              <a:solidFill>
                <a:srgbClr val="FFC000"/>
              </a:solidFill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693219" y="2593075"/>
            <a:ext cx="2716086" cy="1510035"/>
            <a:chOff x="693219" y="2593075"/>
            <a:chExt cx="2716086" cy="1510035"/>
          </a:xfrm>
        </p:grpSpPr>
        <p:sp>
          <p:nvSpPr>
            <p:cNvPr id="28" name="ZoneTexte 27"/>
            <p:cNvSpPr txBox="1"/>
            <p:nvPr/>
          </p:nvSpPr>
          <p:spPr>
            <a:xfrm>
              <a:off x="693219" y="3272113"/>
              <a:ext cx="27160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Rédaction d'un seul paragraphe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Forme libre 33"/>
            <p:cNvSpPr/>
            <p:nvPr/>
          </p:nvSpPr>
          <p:spPr>
            <a:xfrm>
              <a:off x="2033516" y="2593075"/>
              <a:ext cx="1160060" cy="614149"/>
            </a:xfrm>
            <a:custGeom>
              <a:avLst/>
              <a:gdLst>
                <a:gd name="connsiteX0" fmla="*/ 0 w 1160060"/>
                <a:gd name="connsiteY0" fmla="*/ 614149 h 614149"/>
                <a:gd name="connsiteX1" fmla="*/ 805218 w 1160060"/>
                <a:gd name="connsiteY1" fmla="*/ 436728 h 614149"/>
                <a:gd name="connsiteX2" fmla="*/ 1160060 w 1160060"/>
                <a:gd name="connsiteY2" fmla="*/ 0 h 61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0060" h="614149">
                  <a:moveTo>
                    <a:pt x="0" y="614149"/>
                  </a:moveTo>
                  <a:cubicBezTo>
                    <a:pt x="305937" y="576617"/>
                    <a:pt x="611875" y="539086"/>
                    <a:pt x="805218" y="436728"/>
                  </a:cubicBezTo>
                  <a:cubicBezTo>
                    <a:pt x="998561" y="334370"/>
                    <a:pt x="1079310" y="167185"/>
                    <a:pt x="1160060" y="0"/>
                  </a:cubicBezTo>
                </a:path>
              </a:pathLst>
            </a:cu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1865664" y="2961565"/>
            <a:ext cx="2716086" cy="2782524"/>
            <a:chOff x="1865664" y="2961565"/>
            <a:chExt cx="2716086" cy="2782524"/>
          </a:xfrm>
        </p:grpSpPr>
        <p:sp>
          <p:nvSpPr>
            <p:cNvPr id="29" name="ZoneTexte 28"/>
            <p:cNvSpPr txBox="1"/>
            <p:nvPr/>
          </p:nvSpPr>
          <p:spPr>
            <a:xfrm>
              <a:off x="1865664" y="5282424"/>
              <a:ext cx="27160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One minute </a:t>
              </a:r>
              <a:r>
                <a:rPr lang="fr-FR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paper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Forme libre 34"/>
            <p:cNvSpPr/>
            <p:nvPr/>
          </p:nvSpPr>
          <p:spPr>
            <a:xfrm>
              <a:off x="3111689" y="2961565"/>
              <a:ext cx="268744" cy="2238232"/>
            </a:xfrm>
            <a:custGeom>
              <a:avLst/>
              <a:gdLst>
                <a:gd name="connsiteX0" fmla="*/ 0 w 433157"/>
                <a:gd name="connsiteY0" fmla="*/ 2142698 h 2142698"/>
                <a:gd name="connsiteX1" fmla="*/ 423080 w 433157"/>
                <a:gd name="connsiteY1" fmla="*/ 1146411 h 2142698"/>
                <a:gd name="connsiteX2" fmla="*/ 259307 w 433157"/>
                <a:gd name="connsiteY2" fmla="*/ 0 h 2142698"/>
                <a:gd name="connsiteX0" fmla="*/ 357122 w 627213"/>
                <a:gd name="connsiteY0" fmla="*/ 2142698 h 2142698"/>
                <a:gd name="connsiteX1" fmla="*/ 2279 w 627213"/>
                <a:gd name="connsiteY1" fmla="*/ 1173707 h 2142698"/>
                <a:gd name="connsiteX2" fmla="*/ 616429 w 627213"/>
                <a:gd name="connsiteY2" fmla="*/ 0 h 2142698"/>
                <a:gd name="connsiteX0" fmla="*/ 354843 w 395041"/>
                <a:gd name="connsiteY0" fmla="*/ 2238232 h 2238232"/>
                <a:gd name="connsiteX1" fmla="*/ 0 w 395041"/>
                <a:gd name="connsiteY1" fmla="*/ 1269241 h 2238232"/>
                <a:gd name="connsiteX2" fmla="*/ 354843 w 395041"/>
                <a:gd name="connsiteY2" fmla="*/ 0 h 2238232"/>
                <a:gd name="connsiteX0" fmla="*/ 218366 w 268744"/>
                <a:gd name="connsiteY0" fmla="*/ 2238232 h 2238232"/>
                <a:gd name="connsiteX1" fmla="*/ 0 w 268744"/>
                <a:gd name="connsiteY1" fmla="*/ 1255593 h 2238232"/>
                <a:gd name="connsiteX2" fmla="*/ 218366 w 268744"/>
                <a:gd name="connsiteY2" fmla="*/ 0 h 223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8744" h="2238232">
                  <a:moveTo>
                    <a:pt x="218366" y="2238232"/>
                  </a:moveTo>
                  <a:cubicBezTo>
                    <a:pt x="408297" y="1918646"/>
                    <a:pt x="0" y="1628632"/>
                    <a:pt x="0" y="1255593"/>
                  </a:cubicBezTo>
                  <a:cubicBezTo>
                    <a:pt x="0" y="882554"/>
                    <a:pt x="321861" y="394647"/>
                    <a:pt x="218366" y="0"/>
                  </a:cubicBezTo>
                </a:path>
              </a:pathLst>
            </a:custGeom>
            <a:noFill/>
            <a:ln w="38100">
              <a:solidFill>
                <a:srgbClr val="00B0F0"/>
              </a:solidFill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3753134" y="2975212"/>
            <a:ext cx="4293423" cy="1347307"/>
            <a:chOff x="3753134" y="2975212"/>
            <a:chExt cx="4293423" cy="1347307"/>
          </a:xfrm>
        </p:grpSpPr>
        <p:sp>
          <p:nvSpPr>
            <p:cNvPr id="27" name="ZoneTexte 26"/>
            <p:cNvSpPr txBox="1"/>
            <p:nvPr/>
          </p:nvSpPr>
          <p:spPr>
            <a:xfrm>
              <a:off x="4780220" y="3860854"/>
              <a:ext cx="3266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Donner un texte à trou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Forme libre 35"/>
            <p:cNvSpPr/>
            <p:nvPr/>
          </p:nvSpPr>
          <p:spPr>
            <a:xfrm>
              <a:off x="3753134" y="2975212"/>
              <a:ext cx="2183642" cy="914400"/>
            </a:xfrm>
            <a:custGeom>
              <a:avLst/>
              <a:gdLst>
                <a:gd name="connsiteX0" fmla="*/ 2183642 w 2183642"/>
                <a:gd name="connsiteY0" fmla="*/ 914400 h 914400"/>
                <a:gd name="connsiteX1" fmla="*/ 1596788 w 2183642"/>
                <a:gd name="connsiteY1" fmla="*/ 436728 h 914400"/>
                <a:gd name="connsiteX2" fmla="*/ 477672 w 2183642"/>
                <a:gd name="connsiteY2" fmla="*/ 259307 h 914400"/>
                <a:gd name="connsiteX3" fmla="*/ 0 w 2183642"/>
                <a:gd name="connsiteY3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3642" h="914400">
                  <a:moveTo>
                    <a:pt x="2183642" y="914400"/>
                  </a:moveTo>
                  <a:cubicBezTo>
                    <a:pt x="2032379" y="730155"/>
                    <a:pt x="1881116" y="545910"/>
                    <a:pt x="1596788" y="436728"/>
                  </a:cubicBezTo>
                  <a:cubicBezTo>
                    <a:pt x="1312460" y="327546"/>
                    <a:pt x="743803" y="332095"/>
                    <a:pt x="477672" y="259307"/>
                  </a:cubicBezTo>
                  <a:cubicBezTo>
                    <a:pt x="211541" y="186519"/>
                    <a:pt x="105770" y="93259"/>
                    <a:pt x="0" y="0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3548417" y="2838734"/>
            <a:ext cx="4831307" cy="3215428"/>
            <a:chOff x="3548417" y="2838734"/>
            <a:chExt cx="4831307" cy="3215428"/>
          </a:xfrm>
        </p:grpSpPr>
        <p:sp>
          <p:nvSpPr>
            <p:cNvPr id="26" name="ZoneTexte 25"/>
            <p:cNvSpPr txBox="1"/>
            <p:nvPr/>
          </p:nvSpPr>
          <p:spPr>
            <a:xfrm>
              <a:off x="5182967" y="5592497"/>
              <a:ext cx="3196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Approche compétence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Forme libre 36"/>
            <p:cNvSpPr/>
            <p:nvPr/>
          </p:nvSpPr>
          <p:spPr>
            <a:xfrm>
              <a:off x="3548417" y="2838734"/>
              <a:ext cx="2429301" cy="2743200"/>
            </a:xfrm>
            <a:custGeom>
              <a:avLst/>
              <a:gdLst>
                <a:gd name="connsiteX0" fmla="*/ 2429301 w 2507061"/>
                <a:gd name="connsiteY0" fmla="*/ 2743200 h 2743200"/>
                <a:gd name="connsiteX1" fmla="*/ 2374710 w 2507061"/>
                <a:gd name="connsiteY1" fmla="*/ 2088108 h 2743200"/>
                <a:gd name="connsiteX2" fmla="*/ 1201003 w 2507061"/>
                <a:gd name="connsiteY2" fmla="*/ 1214651 h 2743200"/>
                <a:gd name="connsiteX3" fmla="*/ 341194 w 2507061"/>
                <a:gd name="connsiteY3" fmla="*/ 464024 h 2743200"/>
                <a:gd name="connsiteX4" fmla="*/ 0 w 2507061"/>
                <a:gd name="connsiteY4" fmla="*/ 0 h 2743200"/>
                <a:gd name="connsiteX0" fmla="*/ 2429301 w 2507061"/>
                <a:gd name="connsiteY0" fmla="*/ 2743200 h 2743200"/>
                <a:gd name="connsiteX1" fmla="*/ 2374710 w 2507061"/>
                <a:gd name="connsiteY1" fmla="*/ 2088108 h 2743200"/>
                <a:gd name="connsiteX2" fmla="*/ 1201003 w 2507061"/>
                <a:gd name="connsiteY2" fmla="*/ 1214651 h 2743200"/>
                <a:gd name="connsiteX3" fmla="*/ 177421 w 2507061"/>
                <a:gd name="connsiteY3" fmla="*/ 573206 h 2743200"/>
                <a:gd name="connsiteX4" fmla="*/ 0 w 2507061"/>
                <a:gd name="connsiteY4" fmla="*/ 0 h 2743200"/>
                <a:gd name="connsiteX0" fmla="*/ 2429301 w 2533581"/>
                <a:gd name="connsiteY0" fmla="*/ 2743200 h 2743200"/>
                <a:gd name="connsiteX1" fmla="*/ 2374710 w 2533581"/>
                <a:gd name="connsiteY1" fmla="*/ 2088108 h 2743200"/>
                <a:gd name="connsiteX2" fmla="*/ 805218 w 2533581"/>
                <a:gd name="connsiteY2" fmla="*/ 1405719 h 2743200"/>
                <a:gd name="connsiteX3" fmla="*/ 177421 w 2533581"/>
                <a:gd name="connsiteY3" fmla="*/ 573206 h 2743200"/>
                <a:gd name="connsiteX4" fmla="*/ 0 w 2533581"/>
                <a:gd name="connsiteY4" fmla="*/ 0 h 2743200"/>
                <a:gd name="connsiteX0" fmla="*/ 2429301 w 2436370"/>
                <a:gd name="connsiteY0" fmla="*/ 2743200 h 2743200"/>
                <a:gd name="connsiteX1" fmla="*/ 1692322 w 2436370"/>
                <a:gd name="connsiteY1" fmla="*/ 2129051 h 2743200"/>
                <a:gd name="connsiteX2" fmla="*/ 805218 w 2436370"/>
                <a:gd name="connsiteY2" fmla="*/ 1405719 h 2743200"/>
                <a:gd name="connsiteX3" fmla="*/ 177421 w 2436370"/>
                <a:gd name="connsiteY3" fmla="*/ 573206 h 2743200"/>
                <a:gd name="connsiteX4" fmla="*/ 0 w 2436370"/>
                <a:gd name="connsiteY4" fmla="*/ 0 h 2743200"/>
                <a:gd name="connsiteX0" fmla="*/ 2429301 w 2429301"/>
                <a:gd name="connsiteY0" fmla="*/ 2743200 h 2743200"/>
                <a:gd name="connsiteX1" fmla="*/ 1692322 w 2429301"/>
                <a:gd name="connsiteY1" fmla="*/ 2129051 h 2743200"/>
                <a:gd name="connsiteX2" fmla="*/ 805218 w 2429301"/>
                <a:gd name="connsiteY2" fmla="*/ 1405719 h 2743200"/>
                <a:gd name="connsiteX3" fmla="*/ 177421 w 2429301"/>
                <a:gd name="connsiteY3" fmla="*/ 573206 h 2743200"/>
                <a:gd name="connsiteX4" fmla="*/ 0 w 2429301"/>
                <a:gd name="connsiteY4" fmla="*/ 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9301" h="2743200">
                  <a:moveTo>
                    <a:pt x="2429301" y="2743200"/>
                  </a:moveTo>
                  <a:cubicBezTo>
                    <a:pt x="2149521" y="2515738"/>
                    <a:pt x="1963003" y="2351965"/>
                    <a:pt x="1692322" y="2129051"/>
                  </a:cubicBezTo>
                  <a:cubicBezTo>
                    <a:pt x="1421642" y="1906138"/>
                    <a:pt x="1057701" y="1665026"/>
                    <a:pt x="805218" y="1405719"/>
                  </a:cubicBezTo>
                  <a:cubicBezTo>
                    <a:pt x="552735" y="1146412"/>
                    <a:pt x="311624" y="807493"/>
                    <a:pt x="177421" y="573206"/>
                  </a:cubicBezTo>
                  <a:cubicBezTo>
                    <a:pt x="43218" y="338919"/>
                    <a:pt x="70513" y="130791"/>
                    <a:pt x="0" y="0"/>
                  </a:cubicBezTo>
                </a:path>
              </a:pathLst>
            </a:custGeom>
            <a:noFill/>
            <a:ln w="38100">
              <a:solidFill>
                <a:srgbClr val="92D050"/>
              </a:solidFill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01238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3996266" cy="461666"/>
          </a:xfrm>
        </p:spPr>
        <p:txBody>
          <a:bodyPr anchor="ctr"/>
          <a:lstStyle/>
          <a:p>
            <a:pPr algn="r"/>
            <a:r>
              <a:rPr lang="fr-FR" sz="4400" dirty="0" smtClean="0">
                <a:sym typeface="Wingdings"/>
              </a:rPr>
              <a:t> </a:t>
            </a:r>
            <a:endParaRPr lang="fr-FR" sz="4400" dirty="0"/>
          </a:p>
        </p:txBody>
      </p:sp>
      <p:sp>
        <p:nvSpPr>
          <p:cNvPr id="10" name="ZoneTexte 9"/>
          <p:cNvSpPr txBox="1"/>
          <p:nvPr/>
        </p:nvSpPr>
        <p:spPr>
          <a:xfrm>
            <a:off x="3987800" y="1"/>
            <a:ext cx="5156200" cy="461665"/>
          </a:xfrm>
          <a:prstGeom prst="rect">
            <a:avLst/>
          </a:prstGeom>
          <a:solidFill>
            <a:srgbClr val="283E79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579138"/>
              </p:ext>
            </p:extLst>
          </p:nvPr>
        </p:nvGraphicFramePr>
        <p:xfrm>
          <a:off x="1351128" y="1410643"/>
          <a:ext cx="6937612" cy="3106764"/>
        </p:xfrm>
        <a:graphic>
          <a:graphicData uri="http://schemas.openxmlformats.org/drawingml/2006/table">
            <a:tbl>
              <a:tblPr lastRow="1" bandRow="1">
                <a:tableStyleId>{125E5076-3810-47DD-B79F-674D7AD40C01}</a:tableStyleId>
              </a:tblPr>
              <a:tblGrid>
                <a:gridCol w="3468806"/>
                <a:gridCol w="3468806"/>
              </a:tblGrid>
              <a:tr h="5177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 Travail de groupe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779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"/>
                        <a:tabLst/>
                        <a:defRPr/>
                      </a:pPr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QCM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fr-F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minutes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77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 1 minute</a:t>
                      </a:r>
                      <a:r>
                        <a:rPr lang="fr-F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 </a:t>
                      </a:r>
                      <a:r>
                        <a:rPr lang="fr-FR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paper</a:t>
                      </a:r>
                      <a:endParaRPr lang="fr-FR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minutes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779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"/>
                        <a:tabLst/>
                        <a:defRPr/>
                      </a:pPr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Compétences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minutes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77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 Organisation</a:t>
                      </a:r>
                      <a:r>
                        <a:rPr lang="fr-F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 TP</a:t>
                      </a:r>
                      <a:endParaRPr lang="fr-FR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minutes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7794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h 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0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3996266" cy="461666"/>
          </a:xfrm>
        </p:spPr>
        <p:txBody>
          <a:bodyPr anchor="ctr"/>
          <a:lstStyle/>
          <a:p>
            <a:pPr algn="r"/>
            <a:r>
              <a:rPr lang="fr-FR" sz="4400" dirty="0" smtClean="0">
                <a:sym typeface="Wingdings"/>
              </a:rPr>
              <a:t> </a:t>
            </a:r>
            <a:endParaRPr lang="fr-FR" sz="4400" dirty="0"/>
          </a:p>
        </p:txBody>
      </p:sp>
      <p:sp>
        <p:nvSpPr>
          <p:cNvPr id="4" name="ZoneTexte 3"/>
          <p:cNvSpPr txBox="1"/>
          <p:nvPr/>
        </p:nvSpPr>
        <p:spPr>
          <a:xfrm>
            <a:off x="3987800" y="1"/>
            <a:ext cx="5156200" cy="461665"/>
          </a:xfrm>
          <a:prstGeom prst="rect">
            <a:avLst/>
          </a:prstGeom>
          <a:solidFill>
            <a:srgbClr val="283E79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Perspectives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2333400" y="1011898"/>
            <a:ext cx="4354731" cy="1386481"/>
            <a:chOff x="2032786" y="1872017"/>
            <a:chExt cx="4354731" cy="1386481"/>
          </a:xfrm>
        </p:grpSpPr>
        <p:sp>
          <p:nvSpPr>
            <p:cNvPr id="5" name="ZoneTexte 4"/>
            <p:cNvSpPr txBox="1"/>
            <p:nvPr/>
          </p:nvSpPr>
          <p:spPr>
            <a:xfrm>
              <a:off x="3207223" y="2489057"/>
              <a:ext cx="318029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400" dirty="0" smtClean="0">
                  <a:latin typeface="Garamond" panose="02020404030301010803" pitchFamily="18" charset="0"/>
                </a:rPr>
                <a:t>Pédagogiques</a:t>
              </a:r>
              <a:endParaRPr lang="fr-FR" sz="4400" dirty="0">
                <a:latin typeface="Garamond" panose="02020404030301010803" pitchFamily="18" charset="0"/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032786" y="1872017"/>
              <a:ext cx="265367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400" dirty="0" smtClean="0">
                  <a:latin typeface="Garamond" panose="02020404030301010803" pitchFamily="18" charset="0"/>
                </a:rPr>
                <a:t>Rencontres</a:t>
              </a:r>
              <a:endParaRPr lang="fr-FR" sz="4400" dirty="0">
                <a:latin typeface="Garamond" panose="02020404030301010803" pitchFamily="18" charset="0"/>
              </a:endParaRPr>
            </a:p>
          </p:txBody>
        </p:sp>
      </p:grp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516" y="2747784"/>
            <a:ext cx="4051384" cy="279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1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4000" dirty="0"/>
              <a:t>Merci </a:t>
            </a:r>
            <a:r>
              <a:rPr lang="fr-FR" sz="4000" dirty="0" smtClean="0"/>
              <a:t>!</a:t>
            </a:r>
            <a:endParaRPr lang="fr-FR" sz="4000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151466" y="4495804"/>
            <a:ext cx="6400800" cy="524929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Arial" pitchFamily="34" charset="0"/>
              <a:buNone/>
              <a:tabLst/>
              <a:defRPr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mtClean="0"/>
              <a:t>http://nathalie.lidgi.guigui.fr</a:t>
            </a:r>
          </a:p>
          <a:p>
            <a:pPr>
              <a:defRPr/>
            </a:pPr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1222375" y="4974743"/>
            <a:ext cx="1647432" cy="461665"/>
            <a:chOff x="1222375" y="4974743"/>
            <a:chExt cx="1647432" cy="461665"/>
          </a:xfrm>
        </p:grpSpPr>
        <p:pic>
          <p:nvPicPr>
            <p:cNvPr id="8" name="Picture 2" descr="http://www.h3dwallpapers.com/wp-content/uploads/2014/11/Twitter_logo_png-4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2375" y="5025575"/>
              <a:ext cx="360000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ZoneTexte 8"/>
            <p:cNvSpPr txBox="1"/>
            <p:nvPr/>
          </p:nvSpPr>
          <p:spPr>
            <a:xfrm>
              <a:off x="1684867" y="4974743"/>
              <a:ext cx="11849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@</a:t>
              </a:r>
              <a:r>
                <a:rPr lang="fr-FR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nlidgi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336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4512732" cy="461666"/>
          </a:xfrm>
        </p:spPr>
        <p:txBody>
          <a:bodyPr anchor="ctr"/>
          <a:lstStyle/>
          <a:p>
            <a:pPr algn="r"/>
            <a:r>
              <a:rPr lang="fr-FR" sz="4400" dirty="0" smtClean="0">
                <a:sym typeface="Wingdings"/>
              </a:rPr>
              <a:t> </a:t>
            </a:r>
            <a:endParaRPr lang="fr-FR" sz="4400" dirty="0"/>
          </a:p>
        </p:txBody>
      </p:sp>
      <p:sp>
        <p:nvSpPr>
          <p:cNvPr id="5" name="ZoneTexte 4"/>
          <p:cNvSpPr txBox="1"/>
          <p:nvPr/>
        </p:nvSpPr>
        <p:spPr>
          <a:xfrm>
            <a:off x="4478866" y="1"/>
            <a:ext cx="4665134" cy="461665"/>
          </a:xfrm>
          <a:prstGeom prst="rect">
            <a:avLst/>
          </a:prstGeom>
          <a:solidFill>
            <a:srgbClr val="283E79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Travailler en groupe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237903" y="608656"/>
            <a:ext cx="72000" cy="1764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5" name="Groupe 174"/>
          <p:cNvGrpSpPr/>
          <p:nvPr/>
        </p:nvGrpSpPr>
        <p:grpSpPr>
          <a:xfrm>
            <a:off x="511704" y="675459"/>
            <a:ext cx="2726100" cy="2104398"/>
            <a:chOff x="622311" y="1372533"/>
            <a:chExt cx="2726100" cy="2104398"/>
          </a:xfrm>
        </p:grpSpPr>
        <p:grpSp>
          <p:nvGrpSpPr>
            <p:cNvPr id="59" name="Groupe 58"/>
            <p:cNvGrpSpPr/>
            <p:nvPr/>
          </p:nvGrpSpPr>
          <p:grpSpPr>
            <a:xfrm>
              <a:off x="1142841" y="1372533"/>
              <a:ext cx="461437" cy="2104398"/>
              <a:chOff x="1803397" y="1608667"/>
              <a:chExt cx="461437" cy="2104398"/>
            </a:xfrm>
          </p:grpSpPr>
          <p:grpSp>
            <p:nvGrpSpPr>
              <p:cNvPr id="32" name="Groupe 31"/>
              <p:cNvGrpSpPr/>
              <p:nvPr/>
            </p:nvGrpSpPr>
            <p:grpSpPr>
              <a:xfrm>
                <a:off x="1803397" y="1608667"/>
                <a:ext cx="292202" cy="2104398"/>
                <a:chOff x="1803397" y="1608667"/>
                <a:chExt cx="292202" cy="2104398"/>
              </a:xfrm>
            </p:grpSpPr>
            <p:grpSp>
              <p:nvGrpSpPr>
                <p:cNvPr id="10" name="Groupe 9"/>
                <p:cNvGrpSpPr/>
                <p:nvPr/>
              </p:nvGrpSpPr>
              <p:grpSpPr>
                <a:xfrm>
                  <a:off x="1807599" y="1608667"/>
                  <a:ext cx="288000" cy="975999"/>
                  <a:chOff x="1807599" y="1608667"/>
                  <a:chExt cx="288000" cy="975999"/>
                </a:xfrm>
              </p:grpSpPr>
              <p:sp>
                <p:nvSpPr>
                  <p:cNvPr id="6" name="Rectangle 5"/>
                  <p:cNvSpPr/>
                  <p:nvPr/>
                </p:nvSpPr>
                <p:spPr>
                  <a:xfrm>
                    <a:off x="1807599" y="1608667"/>
                    <a:ext cx="288000" cy="468000"/>
                  </a:xfrm>
                  <a:prstGeom prst="rect">
                    <a:avLst/>
                  </a:prstGeom>
                  <a:solidFill>
                    <a:schemeClr val="tx2">
                      <a:lumMod val="90000"/>
                    </a:schemeClr>
                  </a:solidFill>
                  <a:ln w="19050">
                    <a:solidFill>
                      <a:schemeClr val="tx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" name="Rectangle 6"/>
                  <p:cNvSpPr/>
                  <p:nvPr/>
                </p:nvSpPr>
                <p:spPr>
                  <a:xfrm>
                    <a:off x="1807599" y="2116666"/>
                    <a:ext cx="288000" cy="468000"/>
                  </a:xfrm>
                  <a:prstGeom prst="rect">
                    <a:avLst/>
                  </a:prstGeom>
                  <a:solidFill>
                    <a:schemeClr val="tx2">
                      <a:lumMod val="90000"/>
                    </a:schemeClr>
                  </a:solidFill>
                  <a:ln w="19050">
                    <a:solidFill>
                      <a:schemeClr val="tx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1" name="Groupe 10"/>
                <p:cNvGrpSpPr/>
                <p:nvPr/>
              </p:nvGrpSpPr>
              <p:grpSpPr>
                <a:xfrm>
                  <a:off x="1803397" y="2737066"/>
                  <a:ext cx="288000" cy="975999"/>
                  <a:chOff x="1807599" y="1608667"/>
                  <a:chExt cx="288000" cy="975999"/>
                </a:xfrm>
              </p:grpSpPr>
              <p:sp>
                <p:nvSpPr>
                  <p:cNvPr id="12" name="Rectangle 11"/>
                  <p:cNvSpPr/>
                  <p:nvPr/>
                </p:nvSpPr>
                <p:spPr>
                  <a:xfrm>
                    <a:off x="1807599" y="1608667"/>
                    <a:ext cx="288000" cy="468000"/>
                  </a:xfrm>
                  <a:prstGeom prst="rect">
                    <a:avLst/>
                  </a:prstGeom>
                  <a:solidFill>
                    <a:schemeClr val="tx2">
                      <a:lumMod val="90000"/>
                    </a:schemeClr>
                  </a:solidFill>
                  <a:ln w="19050">
                    <a:solidFill>
                      <a:schemeClr val="tx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" name="Rectangle 12"/>
                  <p:cNvSpPr/>
                  <p:nvPr/>
                </p:nvSpPr>
                <p:spPr>
                  <a:xfrm>
                    <a:off x="1807599" y="2116666"/>
                    <a:ext cx="288000" cy="468000"/>
                  </a:xfrm>
                  <a:prstGeom prst="rect">
                    <a:avLst/>
                  </a:prstGeom>
                  <a:solidFill>
                    <a:schemeClr val="tx2">
                      <a:lumMod val="90000"/>
                    </a:schemeClr>
                  </a:solidFill>
                  <a:ln w="19050">
                    <a:solidFill>
                      <a:schemeClr val="tx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sp>
            <p:nvSpPr>
              <p:cNvPr id="55" name="Ellipse 54"/>
              <p:cNvSpPr/>
              <p:nvPr/>
            </p:nvSpPr>
            <p:spPr>
              <a:xfrm>
                <a:off x="2120834" y="1770667"/>
                <a:ext cx="144000" cy="14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2120834" y="2279864"/>
                <a:ext cx="144000" cy="14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2120834" y="2924467"/>
                <a:ext cx="144000" cy="14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2120834" y="3432466"/>
                <a:ext cx="144000" cy="14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0" name="Groupe 59"/>
            <p:cNvGrpSpPr/>
            <p:nvPr/>
          </p:nvGrpSpPr>
          <p:grpSpPr>
            <a:xfrm>
              <a:off x="1718569" y="1372533"/>
              <a:ext cx="461437" cy="2104398"/>
              <a:chOff x="1803397" y="1608667"/>
              <a:chExt cx="461437" cy="2104398"/>
            </a:xfrm>
          </p:grpSpPr>
          <p:grpSp>
            <p:nvGrpSpPr>
              <p:cNvPr id="61" name="Groupe 60"/>
              <p:cNvGrpSpPr/>
              <p:nvPr/>
            </p:nvGrpSpPr>
            <p:grpSpPr>
              <a:xfrm>
                <a:off x="1803397" y="1608667"/>
                <a:ext cx="292202" cy="2104398"/>
                <a:chOff x="1803397" y="1608667"/>
                <a:chExt cx="292202" cy="2104398"/>
              </a:xfrm>
            </p:grpSpPr>
            <p:grpSp>
              <p:nvGrpSpPr>
                <p:cNvPr id="66" name="Groupe 65"/>
                <p:cNvGrpSpPr/>
                <p:nvPr/>
              </p:nvGrpSpPr>
              <p:grpSpPr>
                <a:xfrm>
                  <a:off x="1807599" y="1608667"/>
                  <a:ext cx="288000" cy="975999"/>
                  <a:chOff x="1807599" y="1608667"/>
                  <a:chExt cx="288000" cy="975999"/>
                </a:xfrm>
              </p:grpSpPr>
              <p:sp>
                <p:nvSpPr>
                  <p:cNvPr id="70" name="Rectangle 69"/>
                  <p:cNvSpPr/>
                  <p:nvPr/>
                </p:nvSpPr>
                <p:spPr>
                  <a:xfrm>
                    <a:off x="1807599" y="1608667"/>
                    <a:ext cx="288000" cy="468000"/>
                  </a:xfrm>
                  <a:prstGeom prst="rect">
                    <a:avLst/>
                  </a:prstGeom>
                  <a:solidFill>
                    <a:schemeClr val="tx2">
                      <a:lumMod val="90000"/>
                    </a:schemeClr>
                  </a:solidFill>
                  <a:ln w="19050">
                    <a:solidFill>
                      <a:schemeClr val="tx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1807599" y="2116666"/>
                    <a:ext cx="288000" cy="468000"/>
                  </a:xfrm>
                  <a:prstGeom prst="rect">
                    <a:avLst/>
                  </a:prstGeom>
                  <a:solidFill>
                    <a:schemeClr val="tx2">
                      <a:lumMod val="90000"/>
                    </a:schemeClr>
                  </a:solidFill>
                  <a:ln w="19050">
                    <a:solidFill>
                      <a:schemeClr val="tx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67" name="Groupe 66"/>
                <p:cNvGrpSpPr/>
                <p:nvPr/>
              </p:nvGrpSpPr>
              <p:grpSpPr>
                <a:xfrm>
                  <a:off x="1803397" y="2737066"/>
                  <a:ext cx="288000" cy="975999"/>
                  <a:chOff x="1807599" y="1608667"/>
                  <a:chExt cx="288000" cy="975999"/>
                </a:xfrm>
              </p:grpSpPr>
              <p:sp>
                <p:nvSpPr>
                  <p:cNvPr id="68" name="Rectangle 67"/>
                  <p:cNvSpPr/>
                  <p:nvPr/>
                </p:nvSpPr>
                <p:spPr>
                  <a:xfrm>
                    <a:off x="1807599" y="1608667"/>
                    <a:ext cx="288000" cy="468000"/>
                  </a:xfrm>
                  <a:prstGeom prst="rect">
                    <a:avLst/>
                  </a:prstGeom>
                  <a:solidFill>
                    <a:schemeClr val="tx2">
                      <a:lumMod val="90000"/>
                    </a:schemeClr>
                  </a:solidFill>
                  <a:ln w="19050">
                    <a:solidFill>
                      <a:schemeClr val="tx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>
                  <a:xfrm>
                    <a:off x="1807599" y="2116666"/>
                    <a:ext cx="288000" cy="468000"/>
                  </a:xfrm>
                  <a:prstGeom prst="rect">
                    <a:avLst/>
                  </a:prstGeom>
                  <a:solidFill>
                    <a:schemeClr val="tx2">
                      <a:lumMod val="90000"/>
                    </a:schemeClr>
                  </a:solidFill>
                  <a:ln w="19050">
                    <a:solidFill>
                      <a:schemeClr val="tx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sp>
            <p:nvSpPr>
              <p:cNvPr id="62" name="Ellipse 61"/>
              <p:cNvSpPr/>
              <p:nvPr/>
            </p:nvSpPr>
            <p:spPr>
              <a:xfrm>
                <a:off x="2120834" y="1770667"/>
                <a:ext cx="144000" cy="14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62"/>
              <p:cNvSpPr/>
              <p:nvPr/>
            </p:nvSpPr>
            <p:spPr>
              <a:xfrm>
                <a:off x="2120834" y="2279864"/>
                <a:ext cx="144000" cy="14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2120834" y="2924467"/>
                <a:ext cx="144000" cy="14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Ellipse 64"/>
              <p:cNvSpPr/>
              <p:nvPr/>
            </p:nvSpPr>
            <p:spPr>
              <a:xfrm>
                <a:off x="2120834" y="3432466"/>
                <a:ext cx="144000" cy="14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2" name="Groupe 71"/>
            <p:cNvGrpSpPr/>
            <p:nvPr/>
          </p:nvGrpSpPr>
          <p:grpSpPr>
            <a:xfrm>
              <a:off x="2294240" y="1372533"/>
              <a:ext cx="461437" cy="2104398"/>
              <a:chOff x="1803397" y="1608667"/>
              <a:chExt cx="461437" cy="2104398"/>
            </a:xfrm>
          </p:grpSpPr>
          <p:grpSp>
            <p:nvGrpSpPr>
              <p:cNvPr id="73" name="Groupe 72"/>
              <p:cNvGrpSpPr/>
              <p:nvPr/>
            </p:nvGrpSpPr>
            <p:grpSpPr>
              <a:xfrm>
                <a:off x="1803397" y="1608667"/>
                <a:ext cx="292202" cy="2104398"/>
                <a:chOff x="1803397" y="1608667"/>
                <a:chExt cx="292202" cy="2104398"/>
              </a:xfrm>
            </p:grpSpPr>
            <p:grpSp>
              <p:nvGrpSpPr>
                <p:cNvPr id="78" name="Groupe 77"/>
                <p:cNvGrpSpPr/>
                <p:nvPr/>
              </p:nvGrpSpPr>
              <p:grpSpPr>
                <a:xfrm>
                  <a:off x="1807599" y="1608667"/>
                  <a:ext cx="288000" cy="975999"/>
                  <a:chOff x="1807599" y="1608667"/>
                  <a:chExt cx="288000" cy="975999"/>
                </a:xfrm>
              </p:grpSpPr>
              <p:sp>
                <p:nvSpPr>
                  <p:cNvPr id="82" name="Rectangle 81"/>
                  <p:cNvSpPr/>
                  <p:nvPr/>
                </p:nvSpPr>
                <p:spPr>
                  <a:xfrm>
                    <a:off x="1807599" y="1608667"/>
                    <a:ext cx="288000" cy="468000"/>
                  </a:xfrm>
                  <a:prstGeom prst="rect">
                    <a:avLst/>
                  </a:prstGeom>
                  <a:solidFill>
                    <a:schemeClr val="tx2">
                      <a:lumMod val="90000"/>
                    </a:schemeClr>
                  </a:solidFill>
                  <a:ln w="19050">
                    <a:solidFill>
                      <a:schemeClr val="tx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3" name="Rectangle 82"/>
                  <p:cNvSpPr/>
                  <p:nvPr/>
                </p:nvSpPr>
                <p:spPr>
                  <a:xfrm>
                    <a:off x="1807599" y="2116666"/>
                    <a:ext cx="288000" cy="468000"/>
                  </a:xfrm>
                  <a:prstGeom prst="rect">
                    <a:avLst/>
                  </a:prstGeom>
                  <a:solidFill>
                    <a:schemeClr val="tx2">
                      <a:lumMod val="90000"/>
                    </a:schemeClr>
                  </a:solidFill>
                  <a:ln w="19050">
                    <a:solidFill>
                      <a:schemeClr val="tx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9" name="Groupe 78"/>
                <p:cNvGrpSpPr/>
                <p:nvPr/>
              </p:nvGrpSpPr>
              <p:grpSpPr>
                <a:xfrm>
                  <a:off x="1803397" y="2737066"/>
                  <a:ext cx="288000" cy="975999"/>
                  <a:chOff x="1807599" y="1608667"/>
                  <a:chExt cx="288000" cy="975999"/>
                </a:xfrm>
              </p:grpSpPr>
              <p:sp>
                <p:nvSpPr>
                  <p:cNvPr id="80" name="Rectangle 79"/>
                  <p:cNvSpPr/>
                  <p:nvPr/>
                </p:nvSpPr>
                <p:spPr>
                  <a:xfrm>
                    <a:off x="1807599" y="1608667"/>
                    <a:ext cx="288000" cy="468000"/>
                  </a:xfrm>
                  <a:prstGeom prst="rect">
                    <a:avLst/>
                  </a:prstGeom>
                  <a:solidFill>
                    <a:schemeClr val="tx2">
                      <a:lumMod val="90000"/>
                    </a:schemeClr>
                  </a:solidFill>
                  <a:ln w="19050">
                    <a:solidFill>
                      <a:schemeClr val="tx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1" name="Rectangle 80"/>
                  <p:cNvSpPr/>
                  <p:nvPr/>
                </p:nvSpPr>
                <p:spPr>
                  <a:xfrm>
                    <a:off x="1807599" y="2116666"/>
                    <a:ext cx="288000" cy="468000"/>
                  </a:xfrm>
                  <a:prstGeom prst="rect">
                    <a:avLst/>
                  </a:prstGeom>
                  <a:solidFill>
                    <a:schemeClr val="tx2">
                      <a:lumMod val="90000"/>
                    </a:schemeClr>
                  </a:solidFill>
                  <a:ln w="19050">
                    <a:solidFill>
                      <a:schemeClr val="tx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sp>
            <p:nvSpPr>
              <p:cNvPr id="74" name="Ellipse 73"/>
              <p:cNvSpPr/>
              <p:nvPr/>
            </p:nvSpPr>
            <p:spPr>
              <a:xfrm>
                <a:off x="2120834" y="1770667"/>
                <a:ext cx="144000" cy="14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Ellipse 74"/>
              <p:cNvSpPr/>
              <p:nvPr/>
            </p:nvSpPr>
            <p:spPr>
              <a:xfrm>
                <a:off x="2120834" y="2279864"/>
                <a:ext cx="144000" cy="14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75"/>
              <p:cNvSpPr/>
              <p:nvPr/>
            </p:nvSpPr>
            <p:spPr>
              <a:xfrm>
                <a:off x="2120834" y="2924467"/>
                <a:ext cx="144000" cy="14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Ellipse 76"/>
              <p:cNvSpPr/>
              <p:nvPr/>
            </p:nvSpPr>
            <p:spPr>
              <a:xfrm>
                <a:off x="2120834" y="3432466"/>
                <a:ext cx="144000" cy="14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4" name="Groupe 83"/>
            <p:cNvGrpSpPr/>
            <p:nvPr/>
          </p:nvGrpSpPr>
          <p:grpSpPr>
            <a:xfrm>
              <a:off x="2886974" y="1372533"/>
              <a:ext cx="461437" cy="2104398"/>
              <a:chOff x="1803397" y="1608667"/>
              <a:chExt cx="461437" cy="2104398"/>
            </a:xfrm>
          </p:grpSpPr>
          <p:grpSp>
            <p:nvGrpSpPr>
              <p:cNvPr id="85" name="Groupe 84"/>
              <p:cNvGrpSpPr/>
              <p:nvPr/>
            </p:nvGrpSpPr>
            <p:grpSpPr>
              <a:xfrm>
                <a:off x="1803397" y="1608667"/>
                <a:ext cx="292202" cy="2104398"/>
                <a:chOff x="1803397" y="1608667"/>
                <a:chExt cx="292202" cy="2104398"/>
              </a:xfrm>
            </p:grpSpPr>
            <p:grpSp>
              <p:nvGrpSpPr>
                <p:cNvPr id="90" name="Groupe 89"/>
                <p:cNvGrpSpPr/>
                <p:nvPr/>
              </p:nvGrpSpPr>
              <p:grpSpPr>
                <a:xfrm>
                  <a:off x="1807599" y="1608667"/>
                  <a:ext cx="288000" cy="975999"/>
                  <a:chOff x="1807599" y="1608667"/>
                  <a:chExt cx="288000" cy="975999"/>
                </a:xfrm>
              </p:grpSpPr>
              <p:sp>
                <p:nvSpPr>
                  <p:cNvPr id="94" name="Rectangle 93"/>
                  <p:cNvSpPr/>
                  <p:nvPr/>
                </p:nvSpPr>
                <p:spPr>
                  <a:xfrm>
                    <a:off x="1807599" y="1608667"/>
                    <a:ext cx="288000" cy="468000"/>
                  </a:xfrm>
                  <a:prstGeom prst="rect">
                    <a:avLst/>
                  </a:prstGeom>
                  <a:solidFill>
                    <a:schemeClr val="tx2">
                      <a:lumMod val="90000"/>
                    </a:schemeClr>
                  </a:solidFill>
                  <a:ln w="19050">
                    <a:solidFill>
                      <a:schemeClr val="tx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1807599" y="2116666"/>
                    <a:ext cx="288000" cy="468000"/>
                  </a:xfrm>
                  <a:prstGeom prst="rect">
                    <a:avLst/>
                  </a:prstGeom>
                  <a:solidFill>
                    <a:schemeClr val="tx2">
                      <a:lumMod val="90000"/>
                    </a:schemeClr>
                  </a:solidFill>
                  <a:ln w="19050">
                    <a:solidFill>
                      <a:schemeClr val="tx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1" name="Groupe 90"/>
                <p:cNvGrpSpPr/>
                <p:nvPr/>
              </p:nvGrpSpPr>
              <p:grpSpPr>
                <a:xfrm>
                  <a:off x="1803397" y="2737066"/>
                  <a:ext cx="288000" cy="975999"/>
                  <a:chOff x="1807599" y="1608667"/>
                  <a:chExt cx="288000" cy="975999"/>
                </a:xfrm>
              </p:grpSpPr>
              <p:sp>
                <p:nvSpPr>
                  <p:cNvPr id="92" name="Rectangle 91"/>
                  <p:cNvSpPr/>
                  <p:nvPr/>
                </p:nvSpPr>
                <p:spPr>
                  <a:xfrm>
                    <a:off x="1807599" y="1608667"/>
                    <a:ext cx="288000" cy="468000"/>
                  </a:xfrm>
                  <a:prstGeom prst="rect">
                    <a:avLst/>
                  </a:prstGeom>
                  <a:solidFill>
                    <a:schemeClr val="tx2">
                      <a:lumMod val="90000"/>
                    </a:schemeClr>
                  </a:solidFill>
                  <a:ln w="19050">
                    <a:solidFill>
                      <a:schemeClr val="tx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3" name="Rectangle 92"/>
                  <p:cNvSpPr/>
                  <p:nvPr/>
                </p:nvSpPr>
                <p:spPr>
                  <a:xfrm>
                    <a:off x="1807599" y="2116666"/>
                    <a:ext cx="288000" cy="468000"/>
                  </a:xfrm>
                  <a:prstGeom prst="rect">
                    <a:avLst/>
                  </a:prstGeom>
                  <a:solidFill>
                    <a:schemeClr val="tx2">
                      <a:lumMod val="90000"/>
                    </a:schemeClr>
                  </a:solidFill>
                  <a:ln w="19050">
                    <a:solidFill>
                      <a:schemeClr val="tx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sp>
            <p:nvSpPr>
              <p:cNvPr id="86" name="Ellipse 85"/>
              <p:cNvSpPr/>
              <p:nvPr/>
            </p:nvSpPr>
            <p:spPr>
              <a:xfrm>
                <a:off x="2120834" y="1770667"/>
                <a:ext cx="144000" cy="14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Ellipse 86"/>
              <p:cNvSpPr/>
              <p:nvPr/>
            </p:nvSpPr>
            <p:spPr>
              <a:xfrm>
                <a:off x="2120834" y="2279864"/>
                <a:ext cx="144000" cy="14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" name="Ellipse 87"/>
              <p:cNvSpPr/>
              <p:nvPr/>
            </p:nvSpPr>
            <p:spPr>
              <a:xfrm>
                <a:off x="2120834" y="2924467"/>
                <a:ext cx="144000" cy="14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" name="Ellipse 88"/>
              <p:cNvSpPr/>
              <p:nvPr/>
            </p:nvSpPr>
            <p:spPr>
              <a:xfrm>
                <a:off x="2120834" y="3432466"/>
                <a:ext cx="144000" cy="14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Ellipse 96"/>
            <p:cNvSpPr/>
            <p:nvPr/>
          </p:nvSpPr>
          <p:spPr>
            <a:xfrm>
              <a:off x="622311" y="2836332"/>
              <a:ext cx="360000" cy="36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1" name="Forme libre 170"/>
          <p:cNvSpPr/>
          <p:nvPr/>
        </p:nvSpPr>
        <p:spPr>
          <a:xfrm>
            <a:off x="3457239" y="2200308"/>
            <a:ext cx="2991558" cy="2878666"/>
          </a:xfrm>
          <a:custGeom>
            <a:avLst/>
            <a:gdLst>
              <a:gd name="connsiteX0" fmla="*/ 1509892 w 2991558"/>
              <a:gd name="connsiteY0" fmla="*/ 1109133 h 2878666"/>
              <a:gd name="connsiteX1" fmla="*/ 1501425 w 2991558"/>
              <a:gd name="connsiteY1" fmla="*/ 364066 h 2878666"/>
              <a:gd name="connsiteX2" fmla="*/ 1467558 w 2991558"/>
              <a:gd name="connsiteY2" fmla="*/ 304800 h 2878666"/>
              <a:gd name="connsiteX3" fmla="*/ 1450625 w 2991558"/>
              <a:gd name="connsiteY3" fmla="*/ 287866 h 2878666"/>
              <a:gd name="connsiteX4" fmla="*/ 1382892 w 2991558"/>
              <a:gd name="connsiteY4" fmla="*/ 203200 h 2878666"/>
              <a:gd name="connsiteX5" fmla="*/ 1289758 w 2991558"/>
              <a:gd name="connsiteY5" fmla="*/ 152400 h 2878666"/>
              <a:gd name="connsiteX6" fmla="*/ 1255892 w 2991558"/>
              <a:gd name="connsiteY6" fmla="*/ 135466 h 2878666"/>
              <a:gd name="connsiteX7" fmla="*/ 1205092 w 2991558"/>
              <a:gd name="connsiteY7" fmla="*/ 110066 h 2878666"/>
              <a:gd name="connsiteX8" fmla="*/ 1179692 w 2991558"/>
              <a:gd name="connsiteY8" fmla="*/ 93133 h 2878666"/>
              <a:gd name="connsiteX9" fmla="*/ 1128892 w 2991558"/>
              <a:gd name="connsiteY9" fmla="*/ 84666 h 2878666"/>
              <a:gd name="connsiteX10" fmla="*/ 1095025 w 2991558"/>
              <a:gd name="connsiteY10" fmla="*/ 76200 h 2878666"/>
              <a:gd name="connsiteX11" fmla="*/ 849492 w 2991558"/>
              <a:gd name="connsiteY11" fmla="*/ 84666 h 2878666"/>
              <a:gd name="connsiteX12" fmla="*/ 756358 w 2991558"/>
              <a:gd name="connsiteY12" fmla="*/ 110066 h 2878666"/>
              <a:gd name="connsiteX13" fmla="*/ 730958 w 2991558"/>
              <a:gd name="connsiteY13" fmla="*/ 118533 h 2878666"/>
              <a:gd name="connsiteX14" fmla="*/ 629358 w 2991558"/>
              <a:gd name="connsiteY14" fmla="*/ 143933 h 2878666"/>
              <a:gd name="connsiteX15" fmla="*/ 578558 w 2991558"/>
              <a:gd name="connsiteY15" fmla="*/ 169333 h 2878666"/>
              <a:gd name="connsiteX16" fmla="*/ 553158 w 2991558"/>
              <a:gd name="connsiteY16" fmla="*/ 186266 h 2878666"/>
              <a:gd name="connsiteX17" fmla="*/ 527758 w 2991558"/>
              <a:gd name="connsiteY17" fmla="*/ 194733 h 2878666"/>
              <a:gd name="connsiteX18" fmla="*/ 451558 w 2991558"/>
              <a:gd name="connsiteY18" fmla="*/ 237066 h 2878666"/>
              <a:gd name="connsiteX19" fmla="*/ 434625 w 2991558"/>
              <a:gd name="connsiteY19" fmla="*/ 254000 h 2878666"/>
              <a:gd name="connsiteX20" fmla="*/ 409225 w 2991558"/>
              <a:gd name="connsiteY20" fmla="*/ 270933 h 2878666"/>
              <a:gd name="connsiteX21" fmla="*/ 333025 w 2991558"/>
              <a:gd name="connsiteY21" fmla="*/ 338666 h 2878666"/>
              <a:gd name="connsiteX22" fmla="*/ 316092 w 2991558"/>
              <a:gd name="connsiteY22" fmla="*/ 364066 h 2878666"/>
              <a:gd name="connsiteX23" fmla="*/ 273758 w 2991558"/>
              <a:gd name="connsiteY23" fmla="*/ 406400 h 2878666"/>
              <a:gd name="connsiteX24" fmla="*/ 239892 w 2991558"/>
              <a:gd name="connsiteY24" fmla="*/ 465666 h 2878666"/>
              <a:gd name="connsiteX25" fmla="*/ 222958 w 2991558"/>
              <a:gd name="connsiteY25" fmla="*/ 482600 h 2878666"/>
              <a:gd name="connsiteX26" fmla="*/ 206025 w 2991558"/>
              <a:gd name="connsiteY26" fmla="*/ 508000 h 2878666"/>
              <a:gd name="connsiteX27" fmla="*/ 189092 w 2991558"/>
              <a:gd name="connsiteY27" fmla="*/ 558800 h 2878666"/>
              <a:gd name="connsiteX28" fmla="*/ 172158 w 2991558"/>
              <a:gd name="connsiteY28" fmla="*/ 575733 h 2878666"/>
              <a:gd name="connsiteX29" fmla="*/ 163692 w 2991558"/>
              <a:gd name="connsiteY29" fmla="*/ 601133 h 2878666"/>
              <a:gd name="connsiteX30" fmla="*/ 146758 w 2991558"/>
              <a:gd name="connsiteY30" fmla="*/ 626533 h 2878666"/>
              <a:gd name="connsiteX31" fmla="*/ 138292 w 2991558"/>
              <a:gd name="connsiteY31" fmla="*/ 677333 h 2878666"/>
              <a:gd name="connsiteX32" fmla="*/ 121358 w 2991558"/>
              <a:gd name="connsiteY32" fmla="*/ 719666 h 2878666"/>
              <a:gd name="connsiteX33" fmla="*/ 112892 w 2991558"/>
              <a:gd name="connsiteY33" fmla="*/ 770466 h 2878666"/>
              <a:gd name="connsiteX34" fmla="*/ 104425 w 2991558"/>
              <a:gd name="connsiteY34" fmla="*/ 795866 h 2878666"/>
              <a:gd name="connsiteX35" fmla="*/ 112892 w 2991558"/>
              <a:gd name="connsiteY35" fmla="*/ 1092200 h 2878666"/>
              <a:gd name="connsiteX36" fmla="*/ 129825 w 2991558"/>
              <a:gd name="connsiteY36" fmla="*/ 1117600 h 2878666"/>
              <a:gd name="connsiteX37" fmla="*/ 155225 w 2991558"/>
              <a:gd name="connsiteY37" fmla="*/ 1151466 h 2878666"/>
              <a:gd name="connsiteX38" fmla="*/ 180625 w 2991558"/>
              <a:gd name="connsiteY38" fmla="*/ 1210733 h 2878666"/>
              <a:gd name="connsiteX39" fmla="*/ 189092 w 2991558"/>
              <a:gd name="connsiteY39" fmla="*/ 1236133 h 2878666"/>
              <a:gd name="connsiteX40" fmla="*/ 214492 w 2991558"/>
              <a:gd name="connsiteY40" fmla="*/ 1270000 h 2878666"/>
              <a:gd name="connsiteX41" fmla="*/ 239892 w 2991558"/>
              <a:gd name="connsiteY41" fmla="*/ 1320800 h 2878666"/>
              <a:gd name="connsiteX42" fmla="*/ 265292 w 2991558"/>
              <a:gd name="connsiteY42" fmla="*/ 1363133 h 2878666"/>
              <a:gd name="connsiteX43" fmla="*/ 282225 w 2991558"/>
              <a:gd name="connsiteY43" fmla="*/ 1397000 h 2878666"/>
              <a:gd name="connsiteX44" fmla="*/ 307625 w 2991558"/>
              <a:gd name="connsiteY44" fmla="*/ 1405466 h 2878666"/>
              <a:gd name="connsiteX45" fmla="*/ 383825 w 2991558"/>
              <a:gd name="connsiteY45" fmla="*/ 1413933 h 2878666"/>
              <a:gd name="connsiteX46" fmla="*/ 409225 w 2991558"/>
              <a:gd name="connsiteY46" fmla="*/ 1422400 h 2878666"/>
              <a:gd name="connsiteX47" fmla="*/ 443092 w 2991558"/>
              <a:gd name="connsiteY47" fmla="*/ 1430866 h 2878666"/>
              <a:gd name="connsiteX48" fmla="*/ 519292 w 2991558"/>
              <a:gd name="connsiteY48" fmla="*/ 1456266 h 2878666"/>
              <a:gd name="connsiteX49" fmla="*/ 620892 w 2991558"/>
              <a:gd name="connsiteY49" fmla="*/ 1464733 h 2878666"/>
              <a:gd name="connsiteX50" fmla="*/ 1137358 w 2991558"/>
              <a:gd name="connsiteY50" fmla="*/ 1481666 h 2878666"/>
              <a:gd name="connsiteX51" fmla="*/ 1171225 w 2991558"/>
              <a:gd name="connsiteY51" fmla="*/ 1498600 h 2878666"/>
              <a:gd name="connsiteX52" fmla="*/ 1205092 w 2991558"/>
              <a:gd name="connsiteY52" fmla="*/ 1540933 h 2878666"/>
              <a:gd name="connsiteX53" fmla="*/ 1230492 w 2991558"/>
              <a:gd name="connsiteY53" fmla="*/ 1549400 h 2878666"/>
              <a:gd name="connsiteX54" fmla="*/ 1281292 w 2991558"/>
              <a:gd name="connsiteY54" fmla="*/ 1583266 h 2878666"/>
              <a:gd name="connsiteX55" fmla="*/ 1298225 w 2991558"/>
              <a:gd name="connsiteY55" fmla="*/ 1608666 h 2878666"/>
              <a:gd name="connsiteX56" fmla="*/ 1315158 w 2991558"/>
              <a:gd name="connsiteY56" fmla="*/ 1659466 h 2878666"/>
              <a:gd name="connsiteX57" fmla="*/ 1323625 w 2991558"/>
              <a:gd name="connsiteY57" fmla="*/ 1684866 h 2878666"/>
              <a:gd name="connsiteX58" fmla="*/ 1340558 w 2991558"/>
              <a:gd name="connsiteY58" fmla="*/ 1701800 h 2878666"/>
              <a:gd name="connsiteX59" fmla="*/ 1357492 w 2991558"/>
              <a:gd name="connsiteY59" fmla="*/ 1803400 h 2878666"/>
              <a:gd name="connsiteX60" fmla="*/ 1382892 w 2991558"/>
              <a:gd name="connsiteY60" fmla="*/ 1862666 h 2878666"/>
              <a:gd name="connsiteX61" fmla="*/ 1408292 w 2991558"/>
              <a:gd name="connsiteY61" fmla="*/ 2116666 h 2878666"/>
              <a:gd name="connsiteX62" fmla="*/ 1399825 w 2991558"/>
              <a:gd name="connsiteY62" fmla="*/ 2379133 h 2878666"/>
              <a:gd name="connsiteX63" fmla="*/ 1382892 w 2991558"/>
              <a:gd name="connsiteY63" fmla="*/ 2429933 h 2878666"/>
              <a:gd name="connsiteX64" fmla="*/ 1365958 w 2991558"/>
              <a:gd name="connsiteY64" fmla="*/ 2497666 h 2878666"/>
              <a:gd name="connsiteX65" fmla="*/ 1374425 w 2991558"/>
              <a:gd name="connsiteY65" fmla="*/ 2599266 h 2878666"/>
              <a:gd name="connsiteX66" fmla="*/ 1416758 w 2991558"/>
              <a:gd name="connsiteY66" fmla="*/ 2641600 h 2878666"/>
              <a:gd name="connsiteX67" fmla="*/ 1459092 w 2991558"/>
              <a:gd name="connsiteY67" fmla="*/ 2667000 h 2878666"/>
              <a:gd name="connsiteX68" fmla="*/ 1509892 w 2991558"/>
              <a:gd name="connsiteY68" fmla="*/ 2700866 h 2878666"/>
              <a:gd name="connsiteX69" fmla="*/ 1594558 w 2991558"/>
              <a:gd name="connsiteY69" fmla="*/ 2751666 h 2878666"/>
              <a:gd name="connsiteX70" fmla="*/ 1696158 w 2991558"/>
              <a:gd name="connsiteY70" fmla="*/ 2777066 h 2878666"/>
              <a:gd name="connsiteX71" fmla="*/ 1730025 w 2991558"/>
              <a:gd name="connsiteY71" fmla="*/ 2785533 h 2878666"/>
              <a:gd name="connsiteX72" fmla="*/ 1797758 w 2991558"/>
              <a:gd name="connsiteY72" fmla="*/ 2802466 h 2878666"/>
              <a:gd name="connsiteX73" fmla="*/ 1890892 w 2991558"/>
              <a:gd name="connsiteY73" fmla="*/ 2810933 h 2878666"/>
              <a:gd name="connsiteX74" fmla="*/ 1933225 w 2991558"/>
              <a:gd name="connsiteY74" fmla="*/ 2819400 h 2878666"/>
              <a:gd name="connsiteX75" fmla="*/ 2246492 w 2991558"/>
              <a:gd name="connsiteY75" fmla="*/ 2802466 h 2878666"/>
              <a:gd name="connsiteX76" fmla="*/ 2280358 w 2991558"/>
              <a:gd name="connsiteY76" fmla="*/ 2794000 h 2878666"/>
              <a:gd name="connsiteX77" fmla="*/ 2331158 w 2991558"/>
              <a:gd name="connsiteY77" fmla="*/ 2777066 h 2878666"/>
              <a:gd name="connsiteX78" fmla="*/ 2390425 w 2991558"/>
              <a:gd name="connsiteY78" fmla="*/ 2768600 h 2878666"/>
              <a:gd name="connsiteX79" fmla="*/ 2415825 w 2991558"/>
              <a:gd name="connsiteY79" fmla="*/ 2760133 h 2878666"/>
              <a:gd name="connsiteX80" fmla="*/ 2458158 w 2991558"/>
              <a:gd name="connsiteY80" fmla="*/ 2751666 h 2878666"/>
              <a:gd name="connsiteX81" fmla="*/ 2483558 w 2991558"/>
              <a:gd name="connsiteY81" fmla="*/ 2734733 h 2878666"/>
              <a:gd name="connsiteX82" fmla="*/ 2559758 w 2991558"/>
              <a:gd name="connsiteY82" fmla="*/ 2709333 h 2878666"/>
              <a:gd name="connsiteX83" fmla="*/ 2585158 w 2991558"/>
              <a:gd name="connsiteY83" fmla="*/ 2700866 h 2878666"/>
              <a:gd name="connsiteX84" fmla="*/ 2627492 w 2991558"/>
              <a:gd name="connsiteY84" fmla="*/ 2675466 h 2878666"/>
              <a:gd name="connsiteX85" fmla="*/ 2652892 w 2991558"/>
              <a:gd name="connsiteY85" fmla="*/ 2650066 h 2878666"/>
              <a:gd name="connsiteX86" fmla="*/ 2678292 w 2991558"/>
              <a:gd name="connsiteY86" fmla="*/ 2633133 h 2878666"/>
              <a:gd name="connsiteX87" fmla="*/ 2703692 w 2991558"/>
              <a:gd name="connsiteY87" fmla="*/ 2607733 h 2878666"/>
              <a:gd name="connsiteX88" fmla="*/ 2729092 w 2991558"/>
              <a:gd name="connsiteY88" fmla="*/ 2590800 h 2878666"/>
              <a:gd name="connsiteX89" fmla="*/ 2762958 w 2991558"/>
              <a:gd name="connsiteY89" fmla="*/ 2540000 h 2878666"/>
              <a:gd name="connsiteX90" fmla="*/ 2779892 w 2991558"/>
              <a:gd name="connsiteY90" fmla="*/ 2523066 h 2878666"/>
              <a:gd name="connsiteX91" fmla="*/ 2796825 w 2991558"/>
              <a:gd name="connsiteY91" fmla="*/ 2404533 h 2878666"/>
              <a:gd name="connsiteX92" fmla="*/ 2813758 w 2991558"/>
              <a:gd name="connsiteY92" fmla="*/ 2319866 h 2878666"/>
              <a:gd name="connsiteX93" fmla="*/ 2822225 w 2991558"/>
              <a:gd name="connsiteY93" fmla="*/ 2235200 h 2878666"/>
              <a:gd name="connsiteX94" fmla="*/ 2839158 w 2991558"/>
              <a:gd name="connsiteY94" fmla="*/ 2133600 h 2878666"/>
              <a:gd name="connsiteX95" fmla="*/ 2856092 w 2991558"/>
              <a:gd name="connsiteY95" fmla="*/ 1989666 h 2878666"/>
              <a:gd name="connsiteX96" fmla="*/ 2864558 w 2991558"/>
              <a:gd name="connsiteY96" fmla="*/ 1964266 h 2878666"/>
              <a:gd name="connsiteX97" fmla="*/ 2873025 w 2991558"/>
              <a:gd name="connsiteY97" fmla="*/ 1617133 h 2878666"/>
              <a:gd name="connsiteX98" fmla="*/ 2847625 w 2991558"/>
              <a:gd name="connsiteY98" fmla="*/ 1557866 h 2878666"/>
              <a:gd name="connsiteX99" fmla="*/ 2839158 w 2991558"/>
              <a:gd name="connsiteY99" fmla="*/ 1532466 h 2878666"/>
              <a:gd name="connsiteX100" fmla="*/ 2796825 w 2991558"/>
              <a:gd name="connsiteY100" fmla="*/ 1481666 h 2878666"/>
              <a:gd name="connsiteX101" fmla="*/ 2746025 w 2991558"/>
              <a:gd name="connsiteY101" fmla="*/ 1439333 h 2878666"/>
              <a:gd name="connsiteX102" fmla="*/ 2661358 w 2991558"/>
              <a:gd name="connsiteY102" fmla="*/ 1371600 h 2878666"/>
              <a:gd name="connsiteX103" fmla="*/ 2619025 w 2991558"/>
              <a:gd name="connsiteY103" fmla="*/ 1363133 h 2878666"/>
              <a:gd name="connsiteX104" fmla="*/ 2381958 w 2991558"/>
              <a:gd name="connsiteY104" fmla="*/ 1329266 h 2878666"/>
              <a:gd name="connsiteX105" fmla="*/ 2170292 w 2991558"/>
              <a:gd name="connsiteY105" fmla="*/ 1346200 h 2878666"/>
              <a:gd name="connsiteX106" fmla="*/ 2094092 w 2991558"/>
              <a:gd name="connsiteY106" fmla="*/ 1388533 h 2878666"/>
              <a:gd name="connsiteX107" fmla="*/ 2077158 w 2991558"/>
              <a:gd name="connsiteY107" fmla="*/ 1405466 h 2878666"/>
              <a:gd name="connsiteX108" fmla="*/ 2051758 w 2991558"/>
              <a:gd name="connsiteY108" fmla="*/ 1413933 h 2878666"/>
              <a:gd name="connsiteX109" fmla="*/ 1992492 w 2991558"/>
              <a:gd name="connsiteY109" fmla="*/ 1439333 h 2878666"/>
              <a:gd name="connsiteX110" fmla="*/ 1823158 w 2991558"/>
              <a:gd name="connsiteY110" fmla="*/ 1430866 h 2878666"/>
              <a:gd name="connsiteX111" fmla="*/ 1789292 w 2991558"/>
              <a:gd name="connsiteY111" fmla="*/ 1380066 h 2878666"/>
              <a:gd name="connsiteX112" fmla="*/ 1772358 w 2991558"/>
              <a:gd name="connsiteY112" fmla="*/ 1354666 h 2878666"/>
              <a:gd name="connsiteX113" fmla="*/ 1763892 w 2991558"/>
              <a:gd name="connsiteY113" fmla="*/ 1329266 h 2878666"/>
              <a:gd name="connsiteX114" fmla="*/ 1746958 w 2991558"/>
              <a:gd name="connsiteY114" fmla="*/ 1227666 h 2878666"/>
              <a:gd name="connsiteX115" fmla="*/ 1738492 w 2991558"/>
              <a:gd name="connsiteY115" fmla="*/ 1185333 h 2878666"/>
              <a:gd name="connsiteX116" fmla="*/ 1730025 w 2991558"/>
              <a:gd name="connsiteY116" fmla="*/ 1134533 h 2878666"/>
              <a:gd name="connsiteX117" fmla="*/ 1721558 w 2991558"/>
              <a:gd name="connsiteY117" fmla="*/ 1109133 h 2878666"/>
              <a:gd name="connsiteX118" fmla="*/ 1704625 w 2991558"/>
              <a:gd name="connsiteY118" fmla="*/ 1049866 h 2878666"/>
              <a:gd name="connsiteX119" fmla="*/ 1687692 w 2991558"/>
              <a:gd name="connsiteY119" fmla="*/ 1024466 h 2878666"/>
              <a:gd name="connsiteX120" fmla="*/ 1679225 w 2991558"/>
              <a:gd name="connsiteY120" fmla="*/ 889000 h 2878666"/>
              <a:gd name="connsiteX121" fmla="*/ 1687692 w 2991558"/>
              <a:gd name="connsiteY121" fmla="*/ 618066 h 2878666"/>
              <a:gd name="connsiteX122" fmla="*/ 1704625 w 2991558"/>
              <a:gd name="connsiteY122" fmla="*/ 558800 h 2878666"/>
              <a:gd name="connsiteX123" fmla="*/ 1721558 w 2991558"/>
              <a:gd name="connsiteY123" fmla="*/ 499533 h 2878666"/>
              <a:gd name="connsiteX124" fmla="*/ 1730025 w 2991558"/>
              <a:gd name="connsiteY124" fmla="*/ 474133 h 2878666"/>
              <a:gd name="connsiteX125" fmla="*/ 1746958 w 2991558"/>
              <a:gd name="connsiteY125" fmla="*/ 440266 h 2878666"/>
              <a:gd name="connsiteX126" fmla="*/ 1763892 w 2991558"/>
              <a:gd name="connsiteY126" fmla="*/ 389466 h 2878666"/>
              <a:gd name="connsiteX127" fmla="*/ 1780825 w 2991558"/>
              <a:gd name="connsiteY127" fmla="*/ 364066 h 2878666"/>
              <a:gd name="connsiteX128" fmla="*/ 1873958 w 2991558"/>
              <a:gd name="connsiteY128" fmla="*/ 321733 h 2878666"/>
              <a:gd name="connsiteX129" fmla="*/ 2178758 w 2991558"/>
              <a:gd name="connsiteY129" fmla="*/ 330200 h 2878666"/>
              <a:gd name="connsiteX130" fmla="*/ 2254958 w 2991558"/>
              <a:gd name="connsiteY130" fmla="*/ 347133 h 2878666"/>
              <a:gd name="connsiteX131" fmla="*/ 2331158 w 2991558"/>
              <a:gd name="connsiteY131" fmla="*/ 355600 h 2878666"/>
              <a:gd name="connsiteX132" fmla="*/ 2373492 w 2991558"/>
              <a:gd name="connsiteY132" fmla="*/ 372533 h 2878666"/>
              <a:gd name="connsiteX133" fmla="*/ 2407358 w 2991558"/>
              <a:gd name="connsiteY133" fmla="*/ 381000 h 2878666"/>
              <a:gd name="connsiteX134" fmla="*/ 2424292 w 2991558"/>
              <a:gd name="connsiteY134" fmla="*/ 397933 h 2878666"/>
              <a:gd name="connsiteX135" fmla="*/ 2466625 w 2991558"/>
              <a:gd name="connsiteY135" fmla="*/ 406400 h 2878666"/>
              <a:gd name="connsiteX136" fmla="*/ 2508958 w 2991558"/>
              <a:gd name="connsiteY136" fmla="*/ 423333 h 2878666"/>
              <a:gd name="connsiteX137" fmla="*/ 2534358 w 2991558"/>
              <a:gd name="connsiteY137" fmla="*/ 431800 h 2878666"/>
              <a:gd name="connsiteX138" fmla="*/ 2585158 w 2991558"/>
              <a:gd name="connsiteY138" fmla="*/ 457200 h 2878666"/>
              <a:gd name="connsiteX139" fmla="*/ 2619025 w 2991558"/>
              <a:gd name="connsiteY139" fmla="*/ 482600 h 2878666"/>
              <a:gd name="connsiteX140" fmla="*/ 2644425 w 2991558"/>
              <a:gd name="connsiteY140" fmla="*/ 499533 h 2878666"/>
              <a:gd name="connsiteX141" fmla="*/ 2669825 w 2991558"/>
              <a:gd name="connsiteY141" fmla="*/ 524933 h 2878666"/>
              <a:gd name="connsiteX142" fmla="*/ 2720625 w 2991558"/>
              <a:gd name="connsiteY142" fmla="*/ 550333 h 2878666"/>
              <a:gd name="connsiteX143" fmla="*/ 2771425 w 2991558"/>
              <a:gd name="connsiteY143" fmla="*/ 601133 h 2878666"/>
              <a:gd name="connsiteX144" fmla="*/ 2788358 w 2991558"/>
              <a:gd name="connsiteY144" fmla="*/ 635000 h 2878666"/>
              <a:gd name="connsiteX145" fmla="*/ 2796825 w 2991558"/>
              <a:gd name="connsiteY145" fmla="*/ 668866 h 2878666"/>
              <a:gd name="connsiteX146" fmla="*/ 2805292 w 2991558"/>
              <a:gd name="connsiteY146" fmla="*/ 694266 h 2878666"/>
              <a:gd name="connsiteX147" fmla="*/ 2805292 w 2991558"/>
              <a:gd name="connsiteY147" fmla="*/ 1041400 h 2878666"/>
              <a:gd name="connsiteX148" fmla="*/ 2796825 w 2991558"/>
              <a:gd name="connsiteY148" fmla="*/ 1066800 h 2878666"/>
              <a:gd name="connsiteX149" fmla="*/ 2788358 w 2991558"/>
              <a:gd name="connsiteY149" fmla="*/ 1117600 h 2878666"/>
              <a:gd name="connsiteX150" fmla="*/ 2771425 w 2991558"/>
              <a:gd name="connsiteY150" fmla="*/ 1236133 h 2878666"/>
              <a:gd name="connsiteX151" fmla="*/ 2746025 w 2991558"/>
              <a:gd name="connsiteY151" fmla="*/ 1371600 h 2878666"/>
              <a:gd name="connsiteX152" fmla="*/ 2737558 w 2991558"/>
              <a:gd name="connsiteY152" fmla="*/ 1405466 h 2878666"/>
              <a:gd name="connsiteX153" fmla="*/ 2720625 w 2991558"/>
              <a:gd name="connsiteY153" fmla="*/ 1422400 h 2878666"/>
              <a:gd name="connsiteX154" fmla="*/ 2703692 w 2991558"/>
              <a:gd name="connsiteY154" fmla="*/ 1456266 h 2878666"/>
              <a:gd name="connsiteX155" fmla="*/ 2669825 w 2991558"/>
              <a:gd name="connsiteY155" fmla="*/ 1498600 h 2878666"/>
              <a:gd name="connsiteX156" fmla="*/ 2635958 w 2991558"/>
              <a:gd name="connsiteY156" fmla="*/ 1515533 h 2878666"/>
              <a:gd name="connsiteX157" fmla="*/ 2585158 w 2991558"/>
              <a:gd name="connsiteY157" fmla="*/ 1540933 h 2878666"/>
              <a:gd name="connsiteX158" fmla="*/ 2458158 w 2991558"/>
              <a:gd name="connsiteY158" fmla="*/ 1532466 h 2878666"/>
              <a:gd name="connsiteX159" fmla="*/ 2390425 w 2991558"/>
              <a:gd name="connsiteY159" fmla="*/ 1515533 h 2878666"/>
              <a:gd name="connsiteX160" fmla="*/ 2356558 w 2991558"/>
              <a:gd name="connsiteY160" fmla="*/ 1507066 h 2878666"/>
              <a:gd name="connsiteX161" fmla="*/ 2280358 w 2991558"/>
              <a:gd name="connsiteY161" fmla="*/ 1481666 h 2878666"/>
              <a:gd name="connsiteX162" fmla="*/ 2254958 w 2991558"/>
              <a:gd name="connsiteY162" fmla="*/ 1473200 h 2878666"/>
              <a:gd name="connsiteX163" fmla="*/ 2229558 w 2991558"/>
              <a:gd name="connsiteY163" fmla="*/ 1456266 h 2878666"/>
              <a:gd name="connsiteX164" fmla="*/ 2178758 w 2991558"/>
              <a:gd name="connsiteY164" fmla="*/ 1439333 h 2878666"/>
              <a:gd name="connsiteX165" fmla="*/ 1992492 w 2991558"/>
              <a:gd name="connsiteY165" fmla="*/ 1447800 h 2878666"/>
              <a:gd name="connsiteX166" fmla="*/ 1907825 w 2991558"/>
              <a:gd name="connsiteY166" fmla="*/ 1473200 h 2878666"/>
              <a:gd name="connsiteX167" fmla="*/ 1882425 w 2991558"/>
              <a:gd name="connsiteY167" fmla="*/ 1481666 h 2878666"/>
              <a:gd name="connsiteX168" fmla="*/ 1840092 w 2991558"/>
              <a:gd name="connsiteY168" fmla="*/ 1507066 h 2878666"/>
              <a:gd name="connsiteX169" fmla="*/ 1823158 w 2991558"/>
              <a:gd name="connsiteY169" fmla="*/ 1524000 h 2878666"/>
              <a:gd name="connsiteX170" fmla="*/ 1797758 w 2991558"/>
              <a:gd name="connsiteY170" fmla="*/ 1540933 h 2878666"/>
              <a:gd name="connsiteX171" fmla="*/ 1780825 w 2991558"/>
              <a:gd name="connsiteY171" fmla="*/ 1566333 h 2878666"/>
              <a:gd name="connsiteX172" fmla="*/ 1755425 w 2991558"/>
              <a:gd name="connsiteY172" fmla="*/ 1583266 h 2878666"/>
              <a:gd name="connsiteX173" fmla="*/ 1721558 w 2991558"/>
              <a:gd name="connsiteY173" fmla="*/ 1634066 h 2878666"/>
              <a:gd name="connsiteX174" fmla="*/ 1704625 w 2991558"/>
              <a:gd name="connsiteY174" fmla="*/ 1659466 h 2878666"/>
              <a:gd name="connsiteX175" fmla="*/ 1687692 w 2991558"/>
              <a:gd name="connsiteY175" fmla="*/ 1676400 h 2878666"/>
              <a:gd name="connsiteX176" fmla="*/ 1670758 w 2991558"/>
              <a:gd name="connsiteY176" fmla="*/ 1710266 h 2878666"/>
              <a:gd name="connsiteX177" fmla="*/ 1636892 w 2991558"/>
              <a:gd name="connsiteY177" fmla="*/ 1761066 h 2878666"/>
              <a:gd name="connsiteX178" fmla="*/ 1619958 w 2991558"/>
              <a:gd name="connsiteY178" fmla="*/ 1811866 h 2878666"/>
              <a:gd name="connsiteX179" fmla="*/ 1603025 w 2991558"/>
              <a:gd name="connsiteY179" fmla="*/ 1845733 h 2878666"/>
              <a:gd name="connsiteX180" fmla="*/ 1594558 w 2991558"/>
              <a:gd name="connsiteY180" fmla="*/ 1879600 h 2878666"/>
              <a:gd name="connsiteX181" fmla="*/ 1577625 w 2991558"/>
              <a:gd name="connsiteY181" fmla="*/ 1938866 h 2878666"/>
              <a:gd name="connsiteX182" fmla="*/ 1569158 w 2991558"/>
              <a:gd name="connsiteY182" fmla="*/ 2023533 h 2878666"/>
              <a:gd name="connsiteX183" fmla="*/ 1560692 w 2991558"/>
              <a:gd name="connsiteY183" fmla="*/ 2082800 h 2878666"/>
              <a:gd name="connsiteX184" fmla="*/ 1552225 w 2991558"/>
              <a:gd name="connsiteY184" fmla="*/ 2175933 h 2878666"/>
              <a:gd name="connsiteX185" fmla="*/ 1543758 w 2991558"/>
              <a:gd name="connsiteY185" fmla="*/ 2404533 h 2878666"/>
              <a:gd name="connsiteX186" fmla="*/ 1535292 w 2991558"/>
              <a:gd name="connsiteY186" fmla="*/ 2438400 h 2878666"/>
              <a:gd name="connsiteX187" fmla="*/ 1526825 w 2991558"/>
              <a:gd name="connsiteY187" fmla="*/ 2489200 h 2878666"/>
              <a:gd name="connsiteX188" fmla="*/ 1509892 w 2991558"/>
              <a:gd name="connsiteY188" fmla="*/ 2540000 h 2878666"/>
              <a:gd name="connsiteX189" fmla="*/ 1492958 w 2991558"/>
              <a:gd name="connsiteY189" fmla="*/ 2624666 h 2878666"/>
              <a:gd name="connsiteX190" fmla="*/ 1476025 w 2991558"/>
              <a:gd name="connsiteY190" fmla="*/ 2650066 h 2878666"/>
              <a:gd name="connsiteX191" fmla="*/ 1459092 w 2991558"/>
              <a:gd name="connsiteY191" fmla="*/ 2683933 h 2878666"/>
              <a:gd name="connsiteX192" fmla="*/ 1425225 w 2991558"/>
              <a:gd name="connsiteY192" fmla="*/ 2717800 h 2878666"/>
              <a:gd name="connsiteX193" fmla="*/ 1399825 w 2991558"/>
              <a:gd name="connsiteY193" fmla="*/ 2743200 h 2878666"/>
              <a:gd name="connsiteX194" fmla="*/ 1315158 w 2991558"/>
              <a:gd name="connsiteY194" fmla="*/ 2802466 h 2878666"/>
              <a:gd name="connsiteX195" fmla="*/ 1289758 w 2991558"/>
              <a:gd name="connsiteY195" fmla="*/ 2810933 h 2878666"/>
              <a:gd name="connsiteX196" fmla="*/ 1255892 w 2991558"/>
              <a:gd name="connsiteY196" fmla="*/ 2827866 h 2878666"/>
              <a:gd name="connsiteX197" fmla="*/ 1205092 w 2991558"/>
              <a:gd name="connsiteY197" fmla="*/ 2836333 h 2878666"/>
              <a:gd name="connsiteX198" fmla="*/ 1179692 w 2991558"/>
              <a:gd name="connsiteY198" fmla="*/ 2844800 h 2878666"/>
              <a:gd name="connsiteX199" fmla="*/ 1145825 w 2991558"/>
              <a:gd name="connsiteY199" fmla="*/ 2853266 h 2878666"/>
              <a:gd name="connsiteX200" fmla="*/ 1086558 w 2991558"/>
              <a:gd name="connsiteY200" fmla="*/ 2870200 h 2878666"/>
              <a:gd name="connsiteX201" fmla="*/ 1010358 w 2991558"/>
              <a:gd name="connsiteY201" fmla="*/ 2878666 h 2878666"/>
              <a:gd name="connsiteX202" fmla="*/ 832558 w 2991558"/>
              <a:gd name="connsiteY202" fmla="*/ 2870200 h 2878666"/>
              <a:gd name="connsiteX203" fmla="*/ 790225 w 2991558"/>
              <a:gd name="connsiteY203" fmla="*/ 2861733 h 2878666"/>
              <a:gd name="connsiteX204" fmla="*/ 697092 w 2991558"/>
              <a:gd name="connsiteY204" fmla="*/ 2827866 h 2878666"/>
              <a:gd name="connsiteX205" fmla="*/ 637825 w 2991558"/>
              <a:gd name="connsiteY205" fmla="*/ 2777066 h 2878666"/>
              <a:gd name="connsiteX206" fmla="*/ 603958 w 2991558"/>
              <a:gd name="connsiteY206" fmla="*/ 2743200 h 2878666"/>
              <a:gd name="connsiteX207" fmla="*/ 553158 w 2991558"/>
              <a:gd name="connsiteY207" fmla="*/ 2709333 h 2878666"/>
              <a:gd name="connsiteX208" fmla="*/ 468492 w 2991558"/>
              <a:gd name="connsiteY208" fmla="*/ 2633133 h 2878666"/>
              <a:gd name="connsiteX209" fmla="*/ 409225 w 2991558"/>
              <a:gd name="connsiteY209" fmla="*/ 2556933 h 2878666"/>
              <a:gd name="connsiteX210" fmla="*/ 366892 w 2991558"/>
              <a:gd name="connsiteY210" fmla="*/ 2514600 h 2878666"/>
              <a:gd name="connsiteX211" fmla="*/ 256825 w 2991558"/>
              <a:gd name="connsiteY211" fmla="*/ 2506133 h 2878666"/>
              <a:gd name="connsiteX212" fmla="*/ 206025 w 2991558"/>
              <a:gd name="connsiteY212" fmla="*/ 2463800 h 2878666"/>
              <a:gd name="connsiteX213" fmla="*/ 189092 w 2991558"/>
              <a:gd name="connsiteY213" fmla="*/ 2429933 h 2878666"/>
              <a:gd name="connsiteX214" fmla="*/ 163692 w 2991558"/>
              <a:gd name="connsiteY214" fmla="*/ 2387600 h 2878666"/>
              <a:gd name="connsiteX215" fmla="*/ 129825 w 2991558"/>
              <a:gd name="connsiteY215" fmla="*/ 2311400 h 2878666"/>
              <a:gd name="connsiteX216" fmla="*/ 112892 w 2991558"/>
              <a:gd name="connsiteY216" fmla="*/ 2294466 h 2878666"/>
              <a:gd name="connsiteX217" fmla="*/ 104425 w 2991558"/>
              <a:gd name="connsiteY217" fmla="*/ 2260600 h 2878666"/>
              <a:gd name="connsiteX218" fmla="*/ 87492 w 2991558"/>
              <a:gd name="connsiteY218" fmla="*/ 2218266 h 2878666"/>
              <a:gd name="connsiteX219" fmla="*/ 79025 w 2991558"/>
              <a:gd name="connsiteY219" fmla="*/ 2175933 h 2878666"/>
              <a:gd name="connsiteX220" fmla="*/ 62092 w 2991558"/>
              <a:gd name="connsiteY220" fmla="*/ 2133600 h 2878666"/>
              <a:gd name="connsiteX221" fmla="*/ 45158 w 2991558"/>
              <a:gd name="connsiteY221" fmla="*/ 2032000 h 2878666"/>
              <a:gd name="connsiteX222" fmla="*/ 53625 w 2991558"/>
              <a:gd name="connsiteY222" fmla="*/ 1778000 h 2878666"/>
              <a:gd name="connsiteX223" fmla="*/ 79025 w 2991558"/>
              <a:gd name="connsiteY223" fmla="*/ 1659466 h 2878666"/>
              <a:gd name="connsiteX224" fmla="*/ 95958 w 2991558"/>
              <a:gd name="connsiteY224" fmla="*/ 1608666 h 2878666"/>
              <a:gd name="connsiteX225" fmla="*/ 104425 w 2991558"/>
              <a:gd name="connsiteY225" fmla="*/ 1574800 h 2878666"/>
              <a:gd name="connsiteX226" fmla="*/ 129825 w 2991558"/>
              <a:gd name="connsiteY226" fmla="*/ 1549400 h 2878666"/>
              <a:gd name="connsiteX227" fmla="*/ 248358 w 2991558"/>
              <a:gd name="connsiteY227" fmla="*/ 1498600 h 2878666"/>
              <a:gd name="connsiteX228" fmla="*/ 341492 w 2991558"/>
              <a:gd name="connsiteY228" fmla="*/ 1481666 h 2878666"/>
              <a:gd name="connsiteX229" fmla="*/ 392292 w 2991558"/>
              <a:gd name="connsiteY229" fmla="*/ 1473200 h 2878666"/>
              <a:gd name="connsiteX230" fmla="*/ 434625 w 2991558"/>
              <a:gd name="connsiteY230" fmla="*/ 1464733 h 2878666"/>
              <a:gd name="connsiteX231" fmla="*/ 527758 w 2991558"/>
              <a:gd name="connsiteY231" fmla="*/ 1456266 h 2878666"/>
              <a:gd name="connsiteX232" fmla="*/ 570092 w 2991558"/>
              <a:gd name="connsiteY232" fmla="*/ 1447800 h 2878666"/>
              <a:gd name="connsiteX233" fmla="*/ 603958 w 2991558"/>
              <a:gd name="connsiteY233" fmla="*/ 1439333 h 2878666"/>
              <a:gd name="connsiteX234" fmla="*/ 807158 w 2991558"/>
              <a:gd name="connsiteY234" fmla="*/ 1430866 h 2878666"/>
              <a:gd name="connsiteX235" fmla="*/ 976492 w 2991558"/>
              <a:gd name="connsiteY235" fmla="*/ 1439333 h 2878666"/>
              <a:gd name="connsiteX236" fmla="*/ 1052692 w 2991558"/>
              <a:gd name="connsiteY236" fmla="*/ 1481666 h 2878666"/>
              <a:gd name="connsiteX237" fmla="*/ 1078092 w 2991558"/>
              <a:gd name="connsiteY237" fmla="*/ 1490133 h 2878666"/>
              <a:gd name="connsiteX238" fmla="*/ 1205092 w 2991558"/>
              <a:gd name="connsiteY238" fmla="*/ 1481666 h 2878666"/>
              <a:gd name="connsiteX239" fmla="*/ 1238958 w 2991558"/>
              <a:gd name="connsiteY239" fmla="*/ 1473200 h 2878666"/>
              <a:gd name="connsiteX240" fmla="*/ 1289758 w 2991558"/>
              <a:gd name="connsiteY240" fmla="*/ 1439333 h 2878666"/>
              <a:gd name="connsiteX241" fmla="*/ 1315158 w 2991558"/>
              <a:gd name="connsiteY241" fmla="*/ 1354666 h 2878666"/>
              <a:gd name="connsiteX242" fmla="*/ 1323625 w 2991558"/>
              <a:gd name="connsiteY242" fmla="*/ 1329266 h 2878666"/>
              <a:gd name="connsiteX243" fmla="*/ 1332092 w 2991558"/>
              <a:gd name="connsiteY243" fmla="*/ 1278466 h 2878666"/>
              <a:gd name="connsiteX244" fmla="*/ 1365958 w 2991558"/>
              <a:gd name="connsiteY244" fmla="*/ 1193800 h 2878666"/>
              <a:gd name="connsiteX245" fmla="*/ 1374425 w 2991558"/>
              <a:gd name="connsiteY245" fmla="*/ 1168400 h 2878666"/>
              <a:gd name="connsiteX246" fmla="*/ 1391358 w 2991558"/>
              <a:gd name="connsiteY246" fmla="*/ 1134533 h 2878666"/>
              <a:gd name="connsiteX247" fmla="*/ 1399825 w 2991558"/>
              <a:gd name="connsiteY247" fmla="*/ 1109133 h 2878666"/>
              <a:gd name="connsiteX248" fmla="*/ 1416758 w 2991558"/>
              <a:gd name="connsiteY248" fmla="*/ 1066800 h 2878666"/>
              <a:gd name="connsiteX249" fmla="*/ 1433692 w 2991558"/>
              <a:gd name="connsiteY249" fmla="*/ 1016000 h 2878666"/>
              <a:gd name="connsiteX250" fmla="*/ 1459092 w 2991558"/>
              <a:gd name="connsiteY250" fmla="*/ 956733 h 2878666"/>
              <a:gd name="connsiteX251" fmla="*/ 1467558 w 2991558"/>
              <a:gd name="connsiteY251" fmla="*/ 897466 h 2878666"/>
              <a:gd name="connsiteX252" fmla="*/ 1476025 w 2991558"/>
              <a:gd name="connsiteY252" fmla="*/ 863600 h 2878666"/>
              <a:gd name="connsiteX253" fmla="*/ 1501425 w 2991558"/>
              <a:gd name="connsiteY253" fmla="*/ 745066 h 2878666"/>
              <a:gd name="connsiteX254" fmla="*/ 1535292 w 2991558"/>
              <a:gd name="connsiteY254" fmla="*/ 575733 h 2878666"/>
              <a:gd name="connsiteX255" fmla="*/ 1543758 w 2991558"/>
              <a:gd name="connsiteY255" fmla="*/ 541866 h 2878666"/>
              <a:gd name="connsiteX256" fmla="*/ 1586092 w 2991558"/>
              <a:gd name="connsiteY256" fmla="*/ 482600 h 2878666"/>
              <a:gd name="connsiteX257" fmla="*/ 1611492 w 2991558"/>
              <a:gd name="connsiteY257" fmla="*/ 423333 h 2878666"/>
              <a:gd name="connsiteX258" fmla="*/ 1662292 w 2991558"/>
              <a:gd name="connsiteY258" fmla="*/ 372533 h 2878666"/>
              <a:gd name="connsiteX259" fmla="*/ 1679225 w 2991558"/>
              <a:gd name="connsiteY259" fmla="*/ 347133 h 2878666"/>
              <a:gd name="connsiteX260" fmla="*/ 1730025 w 2991558"/>
              <a:gd name="connsiteY260" fmla="*/ 304800 h 2878666"/>
              <a:gd name="connsiteX261" fmla="*/ 1755425 w 2991558"/>
              <a:gd name="connsiteY261" fmla="*/ 270933 h 2878666"/>
              <a:gd name="connsiteX262" fmla="*/ 1780825 w 2991558"/>
              <a:gd name="connsiteY262" fmla="*/ 254000 h 2878666"/>
              <a:gd name="connsiteX263" fmla="*/ 1857025 w 2991558"/>
              <a:gd name="connsiteY263" fmla="*/ 203200 h 2878666"/>
              <a:gd name="connsiteX264" fmla="*/ 1873958 w 2991558"/>
              <a:gd name="connsiteY264" fmla="*/ 186266 h 2878666"/>
              <a:gd name="connsiteX265" fmla="*/ 1950158 w 2991558"/>
              <a:gd name="connsiteY265" fmla="*/ 152400 h 2878666"/>
              <a:gd name="connsiteX266" fmla="*/ 2170292 w 2991558"/>
              <a:gd name="connsiteY266" fmla="*/ 169333 h 2878666"/>
              <a:gd name="connsiteX267" fmla="*/ 2221092 w 2991558"/>
              <a:gd name="connsiteY267" fmla="*/ 186266 h 2878666"/>
              <a:gd name="connsiteX268" fmla="*/ 2246492 w 2991558"/>
              <a:gd name="connsiteY268" fmla="*/ 194733 h 2878666"/>
              <a:gd name="connsiteX269" fmla="*/ 2280358 w 2991558"/>
              <a:gd name="connsiteY269" fmla="*/ 211666 h 2878666"/>
              <a:gd name="connsiteX270" fmla="*/ 2356558 w 2991558"/>
              <a:gd name="connsiteY270" fmla="*/ 228600 h 2878666"/>
              <a:gd name="connsiteX271" fmla="*/ 2390425 w 2991558"/>
              <a:gd name="connsiteY271" fmla="*/ 245533 h 2878666"/>
              <a:gd name="connsiteX272" fmla="*/ 2424292 w 2991558"/>
              <a:gd name="connsiteY272" fmla="*/ 254000 h 2878666"/>
              <a:gd name="connsiteX273" fmla="*/ 2492025 w 2991558"/>
              <a:gd name="connsiteY273" fmla="*/ 296333 h 2878666"/>
              <a:gd name="connsiteX274" fmla="*/ 2525892 w 2991558"/>
              <a:gd name="connsiteY274" fmla="*/ 313266 h 2878666"/>
              <a:gd name="connsiteX275" fmla="*/ 2585158 w 2991558"/>
              <a:gd name="connsiteY275" fmla="*/ 364066 h 2878666"/>
              <a:gd name="connsiteX276" fmla="*/ 2610558 w 2991558"/>
              <a:gd name="connsiteY276" fmla="*/ 389466 h 2878666"/>
              <a:gd name="connsiteX277" fmla="*/ 2652892 w 2991558"/>
              <a:gd name="connsiteY277" fmla="*/ 448733 h 2878666"/>
              <a:gd name="connsiteX278" fmla="*/ 2695225 w 2991558"/>
              <a:gd name="connsiteY278" fmla="*/ 524933 h 2878666"/>
              <a:gd name="connsiteX279" fmla="*/ 2729092 w 2991558"/>
              <a:gd name="connsiteY279" fmla="*/ 575733 h 2878666"/>
              <a:gd name="connsiteX280" fmla="*/ 2737558 w 2991558"/>
              <a:gd name="connsiteY280" fmla="*/ 601133 h 2878666"/>
              <a:gd name="connsiteX281" fmla="*/ 2754492 w 2991558"/>
              <a:gd name="connsiteY281" fmla="*/ 635000 h 2878666"/>
              <a:gd name="connsiteX282" fmla="*/ 2762958 w 2991558"/>
              <a:gd name="connsiteY282" fmla="*/ 668866 h 2878666"/>
              <a:gd name="connsiteX283" fmla="*/ 2771425 w 2991558"/>
              <a:gd name="connsiteY283" fmla="*/ 694266 h 2878666"/>
              <a:gd name="connsiteX284" fmla="*/ 2779892 w 2991558"/>
              <a:gd name="connsiteY284" fmla="*/ 762000 h 2878666"/>
              <a:gd name="connsiteX285" fmla="*/ 2796825 w 2991558"/>
              <a:gd name="connsiteY285" fmla="*/ 787400 h 2878666"/>
              <a:gd name="connsiteX286" fmla="*/ 2813758 w 2991558"/>
              <a:gd name="connsiteY286" fmla="*/ 922866 h 2878666"/>
              <a:gd name="connsiteX287" fmla="*/ 2788358 w 2991558"/>
              <a:gd name="connsiteY287" fmla="*/ 1117600 h 2878666"/>
              <a:gd name="connsiteX288" fmla="*/ 2771425 w 2991558"/>
              <a:gd name="connsiteY288" fmla="*/ 1159933 h 2878666"/>
              <a:gd name="connsiteX289" fmla="*/ 2746025 w 2991558"/>
              <a:gd name="connsiteY289" fmla="*/ 1236133 h 2878666"/>
              <a:gd name="connsiteX290" fmla="*/ 2737558 w 2991558"/>
              <a:gd name="connsiteY290" fmla="*/ 1261533 h 2878666"/>
              <a:gd name="connsiteX291" fmla="*/ 2712158 w 2991558"/>
              <a:gd name="connsiteY291" fmla="*/ 1295400 h 2878666"/>
              <a:gd name="connsiteX292" fmla="*/ 2695225 w 2991558"/>
              <a:gd name="connsiteY292" fmla="*/ 1346200 h 2878666"/>
              <a:gd name="connsiteX293" fmla="*/ 2678292 w 2991558"/>
              <a:gd name="connsiteY293" fmla="*/ 1371600 h 2878666"/>
              <a:gd name="connsiteX294" fmla="*/ 2635958 w 2991558"/>
              <a:gd name="connsiteY294" fmla="*/ 1413933 h 2878666"/>
              <a:gd name="connsiteX295" fmla="*/ 2610558 w 2991558"/>
              <a:gd name="connsiteY295" fmla="*/ 1439333 h 2878666"/>
              <a:gd name="connsiteX296" fmla="*/ 2585158 w 2991558"/>
              <a:gd name="connsiteY296" fmla="*/ 1464733 h 2878666"/>
              <a:gd name="connsiteX297" fmla="*/ 2551292 w 2991558"/>
              <a:gd name="connsiteY297" fmla="*/ 1507066 h 2878666"/>
              <a:gd name="connsiteX298" fmla="*/ 2517425 w 2991558"/>
              <a:gd name="connsiteY298" fmla="*/ 1524000 h 2878666"/>
              <a:gd name="connsiteX299" fmla="*/ 2466625 w 2991558"/>
              <a:gd name="connsiteY299" fmla="*/ 1557866 h 2878666"/>
              <a:gd name="connsiteX300" fmla="*/ 2449692 w 2991558"/>
              <a:gd name="connsiteY300" fmla="*/ 1574800 h 2878666"/>
              <a:gd name="connsiteX301" fmla="*/ 2398892 w 2991558"/>
              <a:gd name="connsiteY301" fmla="*/ 1591733 h 2878666"/>
              <a:gd name="connsiteX302" fmla="*/ 2373492 w 2991558"/>
              <a:gd name="connsiteY302" fmla="*/ 1600200 h 2878666"/>
              <a:gd name="connsiteX303" fmla="*/ 2204158 w 2991558"/>
              <a:gd name="connsiteY303" fmla="*/ 1591733 h 2878666"/>
              <a:gd name="connsiteX304" fmla="*/ 2170292 w 2991558"/>
              <a:gd name="connsiteY304" fmla="*/ 1583266 h 2878666"/>
              <a:gd name="connsiteX305" fmla="*/ 2085625 w 2991558"/>
              <a:gd name="connsiteY305" fmla="*/ 1574800 h 2878666"/>
              <a:gd name="connsiteX306" fmla="*/ 1975558 w 2991558"/>
              <a:gd name="connsiteY306" fmla="*/ 1557866 h 2878666"/>
              <a:gd name="connsiteX307" fmla="*/ 1806225 w 2991558"/>
              <a:gd name="connsiteY307" fmla="*/ 1549400 h 2878666"/>
              <a:gd name="connsiteX308" fmla="*/ 1713092 w 2991558"/>
              <a:gd name="connsiteY308" fmla="*/ 1557866 h 2878666"/>
              <a:gd name="connsiteX309" fmla="*/ 1696158 w 2991558"/>
              <a:gd name="connsiteY309" fmla="*/ 1574800 h 2878666"/>
              <a:gd name="connsiteX310" fmla="*/ 1645358 w 2991558"/>
              <a:gd name="connsiteY310" fmla="*/ 1608666 h 2878666"/>
              <a:gd name="connsiteX311" fmla="*/ 1636892 w 2991558"/>
              <a:gd name="connsiteY311" fmla="*/ 1634066 h 2878666"/>
              <a:gd name="connsiteX312" fmla="*/ 1619958 w 2991558"/>
              <a:gd name="connsiteY312" fmla="*/ 1651000 h 2878666"/>
              <a:gd name="connsiteX313" fmla="*/ 1577625 w 2991558"/>
              <a:gd name="connsiteY313" fmla="*/ 1710266 h 2878666"/>
              <a:gd name="connsiteX314" fmla="*/ 1569158 w 2991558"/>
              <a:gd name="connsiteY314" fmla="*/ 1744133 h 2878666"/>
              <a:gd name="connsiteX315" fmla="*/ 1552225 w 2991558"/>
              <a:gd name="connsiteY315" fmla="*/ 1794933 h 2878666"/>
              <a:gd name="connsiteX316" fmla="*/ 1543758 w 2991558"/>
              <a:gd name="connsiteY316" fmla="*/ 1854200 h 2878666"/>
              <a:gd name="connsiteX317" fmla="*/ 1535292 w 2991558"/>
              <a:gd name="connsiteY317" fmla="*/ 1879600 h 2878666"/>
              <a:gd name="connsiteX318" fmla="*/ 1552225 w 2991558"/>
              <a:gd name="connsiteY318" fmla="*/ 2125133 h 2878666"/>
              <a:gd name="connsiteX319" fmla="*/ 1569158 w 2991558"/>
              <a:gd name="connsiteY319" fmla="*/ 2548466 h 2878666"/>
              <a:gd name="connsiteX320" fmla="*/ 1577625 w 2991558"/>
              <a:gd name="connsiteY320" fmla="*/ 2582333 h 2878666"/>
              <a:gd name="connsiteX321" fmla="*/ 1586092 w 2991558"/>
              <a:gd name="connsiteY321" fmla="*/ 2633133 h 2878666"/>
              <a:gd name="connsiteX322" fmla="*/ 1636892 w 2991558"/>
              <a:gd name="connsiteY322" fmla="*/ 2675466 h 2878666"/>
              <a:gd name="connsiteX323" fmla="*/ 1645358 w 2991558"/>
              <a:gd name="connsiteY323" fmla="*/ 2700866 h 2878666"/>
              <a:gd name="connsiteX324" fmla="*/ 1721558 w 2991558"/>
              <a:gd name="connsiteY324" fmla="*/ 2734733 h 2878666"/>
              <a:gd name="connsiteX325" fmla="*/ 1992492 w 2991558"/>
              <a:gd name="connsiteY325" fmla="*/ 2726266 h 2878666"/>
              <a:gd name="connsiteX326" fmla="*/ 2221092 w 2991558"/>
              <a:gd name="connsiteY326" fmla="*/ 2709333 h 2878666"/>
              <a:gd name="connsiteX327" fmla="*/ 2381958 w 2991558"/>
              <a:gd name="connsiteY327" fmla="*/ 2717800 h 2878666"/>
              <a:gd name="connsiteX328" fmla="*/ 2568225 w 2991558"/>
              <a:gd name="connsiteY328" fmla="*/ 2709333 h 2878666"/>
              <a:gd name="connsiteX329" fmla="*/ 2593625 w 2991558"/>
              <a:gd name="connsiteY329" fmla="*/ 2700866 h 2878666"/>
              <a:gd name="connsiteX330" fmla="*/ 2602092 w 2991558"/>
              <a:gd name="connsiteY330" fmla="*/ 2675466 h 2878666"/>
              <a:gd name="connsiteX331" fmla="*/ 2627492 w 2991558"/>
              <a:gd name="connsiteY331" fmla="*/ 2650066 h 2878666"/>
              <a:gd name="connsiteX332" fmla="*/ 2652892 w 2991558"/>
              <a:gd name="connsiteY332" fmla="*/ 2590800 h 2878666"/>
              <a:gd name="connsiteX333" fmla="*/ 2686758 w 2991558"/>
              <a:gd name="connsiteY333" fmla="*/ 2531533 h 2878666"/>
              <a:gd name="connsiteX334" fmla="*/ 2720625 w 2991558"/>
              <a:gd name="connsiteY334" fmla="*/ 2446866 h 2878666"/>
              <a:gd name="connsiteX335" fmla="*/ 2737558 w 2991558"/>
              <a:gd name="connsiteY335" fmla="*/ 2413000 h 2878666"/>
              <a:gd name="connsiteX336" fmla="*/ 2746025 w 2991558"/>
              <a:gd name="connsiteY336" fmla="*/ 2379133 h 2878666"/>
              <a:gd name="connsiteX337" fmla="*/ 2771425 w 2991558"/>
              <a:gd name="connsiteY337" fmla="*/ 2302933 h 2878666"/>
              <a:gd name="connsiteX338" fmla="*/ 2779892 w 2991558"/>
              <a:gd name="connsiteY338" fmla="*/ 2277533 h 2878666"/>
              <a:gd name="connsiteX339" fmla="*/ 2796825 w 2991558"/>
              <a:gd name="connsiteY339" fmla="*/ 2209800 h 2878666"/>
              <a:gd name="connsiteX340" fmla="*/ 2805292 w 2991558"/>
              <a:gd name="connsiteY340" fmla="*/ 2175933 h 2878666"/>
              <a:gd name="connsiteX341" fmla="*/ 2822225 w 2991558"/>
              <a:gd name="connsiteY341" fmla="*/ 2065866 h 2878666"/>
              <a:gd name="connsiteX342" fmla="*/ 2839158 w 2991558"/>
              <a:gd name="connsiteY342" fmla="*/ 2023533 h 2878666"/>
              <a:gd name="connsiteX343" fmla="*/ 2847625 w 2991558"/>
              <a:gd name="connsiteY343" fmla="*/ 1998133 h 2878666"/>
              <a:gd name="connsiteX344" fmla="*/ 2856092 w 2991558"/>
              <a:gd name="connsiteY344" fmla="*/ 1930400 h 2878666"/>
              <a:gd name="connsiteX345" fmla="*/ 2864558 w 2991558"/>
              <a:gd name="connsiteY345" fmla="*/ 1888066 h 2878666"/>
              <a:gd name="connsiteX346" fmla="*/ 2873025 w 2991558"/>
              <a:gd name="connsiteY346" fmla="*/ 1828800 h 2878666"/>
              <a:gd name="connsiteX347" fmla="*/ 2864558 w 2991558"/>
              <a:gd name="connsiteY347" fmla="*/ 1701800 h 2878666"/>
              <a:gd name="connsiteX348" fmla="*/ 2856092 w 2991558"/>
              <a:gd name="connsiteY348" fmla="*/ 1676400 h 2878666"/>
              <a:gd name="connsiteX349" fmla="*/ 2822225 w 2991558"/>
              <a:gd name="connsiteY349" fmla="*/ 1566333 h 2878666"/>
              <a:gd name="connsiteX350" fmla="*/ 2712158 w 2991558"/>
              <a:gd name="connsiteY350" fmla="*/ 1464733 h 2878666"/>
              <a:gd name="connsiteX351" fmla="*/ 2619025 w 2991558"/>
              <a:gd name="connsiteY351" fmla="*/ 1380066 h 2878666"/>
              <a:gd name="connsiteX352" fmla="*/ 2517425 w 2991558"/>
              <a:gd name="connsiteY352" fmla="*/ 1329266 h 2878666"/>
              <a:gd name="connsiteX353" fmla="*/ 2407358 w 2991558"/>
              <a:gd name="connsiteY353" fmla="*/ 1337733 h 2878666"/>
              <a:gd name="connsiteX354" fmla="*/ 2373492 w 2991558"/>
              <a:gd name="connsiteY354" fmla="*/ 1346200 h 2878666"/>
              <a:gd name="connsiteX355" fmla="*/ 2356558 w 2991558"/>
              <a:gd name="connsiteY355" fmla="*/ 1363133 h 2878666"/>
              <a:gd name="connsiteX356" fmla="*/ 2305758 w 2991558"/>
              <a:gd name="connsiteY356" fmla="*/ 1380066 h 2878666"/>
              <a:gd name="connsiteX357" fmla="*/ 2280358 w 2991558"/>
              <a:gd name="connsiteY357" fmla="*/ 1397000 h 2878666"/>
              <a:gd name="connsiteX358" fmla="*/ 2246492 w 2991558"/>
              <a:gd name="connsiteY358" fmla="*/ 1430866 h 2878666"/>
              <a:gd name="connsiteX359" fmla="*/ 2221092 w 2991558"/>
              <a:gd name="connsiteY359" fmla="*/ 1439333 h 2878666"/>
              <a:gd name="connsiteX360" fmla="*/ 2204158 w 2991558"/>
              <a:gd name="connsiteY360" fmla="*/ 1464733 h 2878666"/>
              <a:gd name="connsiteX361" fmla="*/ 2178758 w 2991558"/>
              <a:gd name="connsiteY361" fmla="*/ 1473200 h 2878666"/>
              <a:gd name="connsiteX362" fmla="*/ 2077158 w 2991558"/>
              <a:gd name="connsiteY362" fmla="*/ 1490133 h 2878666"/>
              <a:gd name="connsiteX363" fmla="*/ 2051758 w 2991558"/>
              <a:gd name="connsiteY363" fmla="*/ 1498600 h 2878666"/>
              <a:gd name="connsiteX364" fmla="*/ 1789292 w 2991558"/>
              <a:gd name="connsiteY364" fmla="*/ 1490133 h 2878666"/>
              <a:gd name="connsiteX365" fmla="*/ 1721558 w 2991558"/>
              <a:gd name="connsiteY365" fmla="*/ 1473200 h 2878666"/>
              <a:gd name="connsiteX366" fmla="*/ 1670758 w 2991558"/>
              <a:gd name="connsiteY366" fmla="*/ 1456266 h 2878666"/>
              <a:gd name="connsiteX367" fmla="*/ 1662292 w 2991558"/>
              <a:gd name="connsiteY367" fmla="*/ 1430866 h 2878666"/>
              <a:gd name="connsiteX368" fmla="*/ 1645358 w 2991558"/>
              <a:gd name="connsiteY368" fmla="*/ 1413933 h 2878666"/>
              <a:gd name="connsiteX369" fmla="*/ 1628425 w 2991558"/>
              <a:gd name="connsiteY369" fmla="*/ 1388533 h 2878666"/>
              <a:gd name="connsiteX370" fmla="*/ 1619958 w 2991558"/>
              <a:gd name="connsiteY370" fmla="*/ 1363133 h 2878666"/>
              <a:gd name="connsiteX371" fmla="*/ 1594558 w 2991558"/>
              <a:gd name="connsiteY371" fmla="*/ 1346200 h 2878666"/>
              <a:gd name="connsiteX372" fmla="*/ 1543758 w 2991558"/>
              <a:gd name="connsiteY372" fmla="*/ 1295400 h 2878666"/>
              <a:gd name="connsiteX373" fmla="*/ 1518358 w 2991558"/>
              <a:gd name="connsiteY373" fmla="*/ 1286933 h 2878666"/>
              <a:gd name="connsiteX374" fmla="*/ 1492958 w 2991558"/>
              <a:gd name="connsiteY374" fmla="*/ 1270000 h 2878666"/>
              <a:gd name="connsiteX375" fmla="*/ 1459092 w 2991558"/>
              <a:gd name="connsiteY375" fmla="*/ 1261533 h 2878666"/>
              <a:gd name="connsiteX376" fmla="*/ 1433692 w 2991558"/>
              <a:gd name="connsiteY376" fmla="*/ 1253066 h 2878666"/>
              <a:gd name="connsiteX377" fmla="*/ 1365958 w 2991558"/>
              <a:gd name="connsiteY377" fmla="*/ 1261533 h 2878666"/>
              <a:gd name="connsiteX378" fmla="*/ 1332092 w 2991558"/>
              <a:gd name="connsiteY378" fmla="*/ 1286933 h 2878666"/>
              <a:gd name="connsiteX379" fmla="*/ 1272825 w 2991558"/>
              <a:gd name="connsiteY379" fmla="*/ 1337733 h 2878666"/>
              <a:gd name="connsiteX380" fmla="*/ 1238958 w 2991558"/>
              <a:gd name="connsiteY380" fmla="*/ 1388533 h 2878666"/>
              <a:gd name="connsiteX381" fmla="*/ 1222025 w 2991558"/>
              <a:gd name="connsiteY381" fmla="*/ 1413933 h 2878666"/>
              <a:gd name="connsiteX382" fmla="*/ 1188158 w 2991558"/>
              <a:gd name="connsiteY382" fmla="*/ 1473200 h 2878666"/>
              <a:gd name="connsiteX383" fmla="*/ 1162758 w 2991558"/>
              <a:gd name="connsiteY383" fmla="*/ 1481666 h 2878666"/>
              <a:gd name="connsiteX384" fmla="*/ 1128892 w 2991558"/>
              <a:gd name="connsiteY384" fmla="*/ 1507066 h 2878666"/>
              <a:gd name="connsiteX385" fmla="*/ 1103492 w 2991558"/>
              <a:gd name="connsiteY385" fmla="*/ 1532466 h 2878666"/>
              <a:gd name="connsiteX386" fmla="*/ 1078092 w 2991558"/>
              <a:gd name="connsiteY386" fmla="*/ 1540933 h 2878666"/>
              <a:gd name="connsiteX387" fmla="*/ 1044225 w 2991558"/>
              <a:gd name="connsiteY387" fmla="*/ 1557866 h 2878666"/>
              <a:gd name="connsiteX388" fmla="*/ 968025 w 2991558"/>
              <a:gd name="connsiteY388" fmla="*/ 1583266 h 2878666"/>
              <a:gd name="connsiteX389" fmla="*/ 942625 w 2991558"/>
              <a:gd name="connsiteY389" fmla="*/ 1591733 h 2878666"/>
              <a:gd name="connsiteX390" fmla="*/ 773292 w 2991558"/>
              <a:gd name="connsiteY390" fmla="*/ 1574800 h 2878666"/>
              <a:gd name="connsiteX391" fmla="*/ 714025 w 2991558"/>
              <a:gd name="connsiteY391" fmla="*/ 1557866 h 2878666"/>
              <a:gd name="connsiteX392" fmla="*/ 680158 w 2991558"/>
              <a:gd name="connsiteY392" fmla="*/ 1540933 h 2878666"/>
              <a:gd name="connsiteX393" fmla="*/ 595492 w 2991558"/>
              <a:gd name="connsiteY393" fmla="*/ 1524000 h 2878666"/>
              <a:gd name="connsiteX394" fmla="*/ 553158 w 2991558"/>
              <a:gd name="connsiteY394" fmla="*/ 1515533 h 2878666"/>
              <a:gd name="connsiteX395" fmla="*/ 434625 w 2991558"/>
              <a:gd name="connsiteY395" fmla="*/ 1490133 h 2878666"/>
              <a:gd name="connsiteX396" fmla="*/ 383825 w 2991558"/>
              <a:gd name="connsiteY396" fmla="*/ 1464733 h 2878666"/>
              <a:gd name="connsiteX397" fmla="*/ 358425 w 2991558"/>
              <a:gd name="connsiteY397" fmla="*/ 1456266 h 2878666"/>
              <a:gd name="connsiteX398" fmla="*/ 333025 w 2991558"/>
              <a:gd name="connsiteY398" fmla="*/ 1439333 h 2878666"/>
              <a:gd name="connsiteX399" fmla="*/ 299158 w 2991558"/>
              <a:gd name="connsiteY399" fmla="*/ 1430866 h 2878666"/>
              <a:gd name="connsiteX400" fmla="*/ 265292 w 2991558"/>
              <a:gd name="connsiteY400" fmla="*/ 1405466 h 2878666"/>
              <a:gd name="connsiteX401" fmla="*/ 239892 w 2991558"/>
              <a:gd name="connsiteY401" fmla="*/ 1397000 h 2878666"/>
              <a:gd name="connsiteX402" fmla="*/ 189092 w 2991558"/>
              <a:gd name="connsiteY402" fmla="*/ 1346200 h 2878666"/>
              <a:gd name="connsiteX403" fmla="*/ 172158 w 2991558"/>
              <a:gd name="connsiteY403" fmla="*/ 1329266 h 2878666"/>
              <a:gd name="connsiteX404" fmla="*/ 112892 w 2991558"/>
              <a:gd name="connsiteY404" fmla="*/ 1278466 h 2878666"/>
              <a:gd name="connsiteX405" fmla="*/ 95958 w 2991558"/>
              <a:gd name="connsiteY405" fmla="*/ 1227666 h 2878666"/>
              <a:gd name="connsiteX406" fmla="*/ 79025 w 2991558"/>
              <a:gd name="connsiteY406" fmla="*/ 1193800 h 2878666"/>
              <a:gd name="connsiteX407" fmla="*/ 62092 w 2991558"/>
              <a:gd name="connsiteY407" fmla="*/ 1168400 h 2878666"/>
              <a:gd name="connsiteX408" fmla="*/ 45158 w 2991558"/>
              <a:gd name="connsiteY408" fmla="*/ 1126066 h 2878666"/>
              <a:gd name="connsiteX409" fmla="*/ 19758 w 2991558"/>
              <a:gd name="connsiteY409" fmla="*/ 1049866 h 2878666"/>
              <a:gd name="connsiteX410" fmla="*/ 11292 w 2991558"/>
              <a:gd name="connsiteY410" fmla="*/ 1024466 h 2878666"/>
              <a:gd name="connsiteX411" fmla="*/ 11292 w 2991558"/>
              <a:gd name="connsiteY411" fmla="*/ 694266 h 2878666"/>
              <a:gd name="connsiteX412" fmla="*/ 36692 w 2991558"/>
              <a:gd name="connsiteY412" fmla="*/ 618066 h 2878666"/>
              <a:gd name="connsiteX413" fmla="*/ 62092 w 2991558"/>
              <a:gd name="connsiteY413" fmla="*/ 558800 h 2878666"/>
              <a:gd name="connsiteX414" fmla="*/ 79025 w 2991558"/>
              <a:gd name="connsiteY414" fmla="*/ 508000 h 2878666"/>
              <a:gd name="connsiteX415" fmla="*/ 95958 w 2991558"/>
              <a:gd name="connsiteY415" fmla="*/ 474133 h 2878666"/>
              <a:gd name="connsiteX416" fmla="*/ 104425 w 2991558"/>
              <a:gd name="connsiteY416" fmla="*/ 448733 h 2878666"/>
              <a:gd name="connsiteX417" fmla="*/ 121358 w 2991558"/>
              <a:gd name="connsiteY417" fmla="*/ 414866 h 2878666"/>
              <a:gd name="connsiteX418" fmla="*/ 129825 w 2991558"/>
              <a:gd name="connsiteY418" fmla="*/ 389466 h 2878666"/>
              <a:gd name="connsiteX419" fmla="*/ 155225 w 2991558"/>
              <a:gd name="connsiteY419" fmla="*/ 364066 h 2878666"/>
              <a:gd name="connsiteX420" fmla="*/ 239892 w 2991558"/>
              <a:gd name="connsiteY420" fmla="*/ 262466 h 2878666"/>
              <a:gd name="connsiteX421" fmla="*/ 265292 w 2991558"/>
              <a:gd name="connsiteY421" fmla="*/ 237066 h 2878666"/>
              <a:gd name="connsiteX422" fmla="*/ 383825 w 2991558"/>
              <a:gd name="connsiteY422" fmla="*/ 186266 h 2878666"/>
              <a:gd name="connsiteX423" fmla="*/ 451558 w 2991558"/>
              <a:gd name="connsiteY423" fmla="*/ 169333 h 2878666"/>
              <a:gd name="connsiteX424" fmla="*/ 544692 w 2991558"/>
              <a:gd name="connsiteY424" fmla="*/ 143933 h 2878666"/>
              <a:gd name="connsiteX425" fmla="*/ 798692 w 2991558"/>
              <a:gd name="connsiteY425" fmla="*/ 160866 h 2878666"/>
              <a:gd name="connsiteX426" fmla="*/ 857958 w 2991558"/>
              <a:gd name="connsiteY426" fmla="*/ 169333 h 2878666"/>
              <a:gd name="connsiteX427" fmla="*/ 900292 w 2991558"/>
              <a:gd name="connsiteY427" fmla="*/ 186266 h 2878666"/>
              <a:gd name="connsiteX428" fmla="*/ 925692 w 2991558"/>
              <a:gd name="connsiteY428" fmla="*/ 194733 h 2878666"/>
              <a:gd name="connsiteX429" fmla="*/ 993425 w 2991558"/>
              <a:gd name="connsiteY429" fmla="*/ 237066 h 2878666"/>
              <a:gd name="connsiteX430" fmla="*/ 1027292 w 2991558"/>
              <a:gd name="connsiteY430" fmla="*/ 262466 h 2878666"/>
              <a:gd name="connsiteX431" fmla="*/ 1103492 w 2991558"/>
              <a:gd name="connsiteY431" fmla="*/ 313266 h 2878666"/>
              <a:gd name="connsiteX432" fmla="*/ 1154292 w 2991558"/>
              <a:gd name="connsiteY432" fmla="*/ 364066 h 2878666"/>
              <a:gd name="connsiteX433" fmla="*/ 1162758 w 2991558"/>
              <a:gd name="connsiteY433" fmla="*/ 389466 h 2878666"/>
              <a:gd name="connsiteX434" fmla="*/ 1179692 w 2991558"/>
              <a:gd name="connsiteY434" fmla="*/ 406400 h 2878666"/>
              <a:gd name="connsiteX435" fmla="*/ 1222025 w 2991558"/>
              <a:gd name="connsiteY435" fmla="*/ 465666 h 2878666"/>
              <a:gd name="connsiteX436" fmla="*/ 1255892 w 2991558"/>
              <a:gd name="connsiteY436" fmla="*/ 533400 h 2878666"/>
              <a:gd name="connsiteX437" fmla="*/ 1272825 w 2991558"/>
              <a:gd name="connsiteY437" fmla="*/ 567266 h 2878666"/>
              <a:gd name="connsiteX438" fmla="*/ 1289758 w 2991558"/>
              <a:gd name="connsiteY438" fmla="*/ 584200 h 2878666"/>
              <a:gd name="connsiteX439" fmla="*/ 1323625 w 2991558"/>
              <a:gd name="connsiteY439" fmla="*/ 660400 h 2878666"/>
              <a:gd name="connsiteX440" fmla="*/ 1340558 w 2991558"/>
              <a:gd name="connsiteY440" fmla="*/ 685800 h 2878666"/>
              <a:gd name="connsiteX441" fmla="*/ 1357492 w 2991558"/>
              <a:gd name="connsiteY441" fmla="*/ 736600 h 2878666"/>
              <a:gd name="connsiteX442" fmla="*/ 1374425 w 2991558"/>
              <a:gd name="connsiteY442" fmla="*/ 770466 h 2878666"/>
              <a:gd name="connsiteX443" fmla="*/ 1399825 w 2991558"/>
              <a:gd name="connsiteY443" fmla="*/ 846666 h 2878666"/>
              <a:gd name="connsiteX444" fmla="*/ 1433692 w 2991558"/>
              <a:gd name="connsiteY444" fmla="*/ 939800 h 2878666"/>
              <a:gd name="connsiteX445" fmla="*/ 1450625 w 2991558"/>
              <a:gd name="connsiteY445" fmla="*/ 1007533 h 2878666"/>
              <a:gd name="connsiteX446" fmla="*/ 1476025 w 2991558"/>
              <a:gd name="connsiteY446" fmla="*/ 1066800 h 2878666"/>
              <a:gd name="connsiteX447" fmla="*/ 1501425 w 2991558"/>
              <a:gd name="connsiteY447" fmla="*/ 1168400 h 2878666"/>
              <a:gd name="connsiteX448" fmla="*/ 1509892 w 2991558"/>
              <a:gd name="connsiteY448" fmla="*/ 1193800 h 2878666"/>
              <a:gd name="connsiteX449" fmla="*/ 1518358 w 2991558"/>
              <a:gd name="connsiteY449" fmla="*/ 1219200 h 2878666"/>
              <a:gd name="connsiteX450" fmla="*/ 1535292 w 2991558"/>
              <a:gd name="connsiteY450" fmla="*/ 1236133 h 2878666"/>
              <a:gd name="connsiteX451" fmla="*/ 1586092 w 2991558"/>
              <a:gd name="connsiteY451" fmla="*/ 1312333 h 2878666"/>
              <a:gd name="connsiteX452" fmla="*/ 1645358 w 2991558"/>
              <a:gd name="connsiteY452" fmla="*/ 1388533 h 2878666"/>
              <a:gd name="connsiteX453" fmla="*/ 1670758 w 2991558"/>
              <a:gd name="connsiteY453" fmla="*/ 1397000 h 2878666"/>
              <a:gd name="connsiteX454" fmla="*/ 1704625 w 2991558"/>
              <a:gd name="connsiteY454" fmla="*/ 1422400 h 2878666"/>
              <a:gd name="connsiteX455" fmla="*/ 1806225 w 2991558"/>
              <a:gd name="connsiteY455" fmla="*/ 1439333 h 2878666"/>
              <a:gd name="connsiteX456" fmla="*/ 1924758 w 2991558"/>
              <a:gd name="connsiteY456" fmla="*/ 1464733 h 2878666"/>
              <a:gd name="connsiteX457" fmla="*/ 2085625 w 2991558"/>
              <a:gd name="connsiteY457" fmla="*/ 1490133 h 2878666"/>
              <a:gd name="connsiteX458" fmla="*/ 2398892 w 2991558"/>
              <a:gd name="connsiteY458" fmla="*/ 1498600 h 2878666"/>
              <a:gd name="connsiteX459" fmla="*/ 2559758 w 2991558"/>
              <a:gd name="connsiteY459" fmla="*/ 1490133 h 2878666"/>
              <a:gd name="connsiteX460" fmla="*/ 2619025 w 2991558"/>
              <a:gd name="connsiteY460" fmla="*/ 1439333 h 2878666"/>
              <a:gd name="connsiteX461" fmla="*/ 2686758 w 2991558"/>
              <a:gd name="connsiteY461" fmla="*/ 1380066 h 2878666"/>
              <a:gd name="connsiteX462" fmla="*/ 2703692 w 2991558"/>
              <a:gd name="connsiteY462" fmla="*/ 1346200 h 2878666"/>
              <a:gd name="connsiteX463" fmla="*/ 2754492 w 2991558"/>
              <a:gd name="connsiteY463" fmla="*/ 1278466 h 2878666"/>
              <a:gd name="connsiteX464" fmla="*/ 2805292 w 2991558"/>
              <a:gd name="connsiteY464" fmla="*/ 1219200 h 2878666"/>
              <a:gd name="connsiteX465" fmla="*/ 2813758 w 2991558"/>
              <a:gd name="connsiteY465" fmla="*/ 1185333 h 2878666"/>
              <a:gd name="connsiteX466" fmla="*/ 2830692 w 2991558"/>
              <a:gd name="connsiteY466" fmla="*/ 1168400 h 2878666"/>
              <a:gd name="connsiteX467" fmla="*/ 2839158 w 2991558"/>
              <a:gd name="connsiteY467" fmla="*/ 1134533 h 2878666"/>
              <a:gd name="connsiteX468" fmla="*/ 2856092 w 2991558"/>
              <a:gd name="connsiteY468" fmla="*/ 1109133 h 2878666"/>
              <a:gd name="connsiteX469" fmla="*/ 2873025 w 2991558"/>
              <a:gd name="connsiteY469" fmla="*/ 1041400 h 2878666"/>
              <a:gd name="connsiteX470" fmla="*/ 2873025 w 2991558"/>
              <a:gd name="connsiteY470" fmla="*/ 838200 h 2878666"/>
              <a:gd name="connsiteX471" fmla="*/ 2864558 w 2991558"/>
              <a:gd name="connsiteY471" fmla="*/ 812800 h 2878666"/>
              <a:gd name="connsiteX472" fmla="*/ 2847625 w 2991558"/>
              <a:gd name="connsiteY472" fmla="*/ 728133 h 2878666"/>
              <a:gd name="connsiteX473" fmla="*/ 2830692 w 2991558"/>
              <a:gd name="connsiteY473" fmla="*/ 702733 h 2878666"/>
              <a:gd name="connsiteX474" fmla="*/ 2796825 w 2991558"/>
              <a:gd name="connsiteY474" fmla="*/ 626533 h 2878666"/>
              <a:gd name="connsiteX475" fmla="*/ 2788358 w 2991558"/>
              <a:gd name="connsiteY475" fmla="*/ 601133 h 2878666"/>
              <a:gd name="connsiteX476" fmla="*/ 2720625 w 2991558"/>
              <a:gd name="connsiteY476" fmla="*/ 491066 h 2878666"/>
              <a:gd name="connsiteX477" fmla="*/ 2669825 w 2991558"/>
              <a:gd name="connsiteY477" fmla="*/ 423333 h 2878666"/>
              <a:gd name="connsiteX478" fmla="*/ 2644425 w 2991558"/>
              <a:gd name="connsiteY478" fmla="*/ 381000 h 2878666"/>
              <a:gd name="connsiteX479" fmla="*/ 2551292 w 2991558"/>
              <a:gd name="connsiteY479" fmla="*/ 296333 h 2878666"/>
              <a:gd name="connsiteX480" fmla="*/ 2483558 w 2991558"/>
              <a:gd name="connsiteY480" fmla="*/ 254000 h 2878666"/>
              <a:gd name="connsiteX481" fmla="*/ 2407358 w 2991558"/>
              <a:gd name="connsiteY481" fmla="*/ 220133 h 2878666"/>
              <a:gd name="connsiteX482" fmla="*/ 2365025 w 2991558"/>
              <a:gd name="connsiteY482" fmla="*/ 203200 h 2878666"/>
              <a:gd name="connsiteX483" fmla="*/ 2238025 w 2991558"/>
              <a:gd name="connsiteY483" fmla="*/ 160866 h 2878666"/>
              <a:gd name="connsiteX484" fmla="*/ 2119492 w 2991558"/>
              <a:gd name="connsiteY484" fmla="*/ 143933 h 2878666"/>
              <a:gd name="connsiteX485" fmla="*/ 2000958 w 2991558"/>
              <a:gd name="connsiteY485" fmla="*/ 160866 h 2878666"/>
              <a:gd name="connsiteX486" fmla="*/ 1950158 w 2991558"/>
              <a:gd name="connsiteY486" fmla="*/ 169333 h 2878666"/>
              <a:gd name="connsiteX487" fmla="*/ 1848558 w 2991558"/>
              <a:gd name="connsiteY487" fmla="*/ 228600 h 2878666"/>
              <a:gd name="connsiteX488" fmla="*/ 1797758 w 2991558"/>
              <a:gd name="connsiteY488" fmla="*/ 279400 h 2878666"/>
              <a:gd name="connsiteX489" fmla="*/ 1746958 w 2991558"/>
              <a:gd name="connsiteY489" fmla="*/ 355600 h 2878666"/>
              <a:gd name="connsiteX490" fmla="*/ 1738492 w 2991558"/>
              <a:gd name="connsiteY490" fmla="*/ 381000 h 2878666"/>
              <a:gd name="connsiteX491" fmla="*/ 1721558 w 2991558"/>
              <a:gd name="connsiteY491" fmla="*/ 397933 h 2878666"/>
              <a:gd name="connsiteX492" fmla="*/ 1679225 w 2991558"/>
              <a:gd name="connsiteY492" fmla="*/ 499533 h 2878666"/>
              <a:gd name="connsiteX493" fmla="*/ 1670758 w 2991558"/>
              <a:gd name="connsiteY493" fmla="*/ 567266 h 2878666"/>
              <a:gd name="connsiteX494" fmla="*/ 1653825 w 2991558"/>
              <a:gd name="connsiteY494" fmla="*/ 592666 h 2878666"/>
              <a:gd name="connsiteX495" fmla="*/ 1645358 w 2991558"/>
              <a:gd name="connsiteY495" fmla="*/ 618066 h 2878666"/>
              <a:gd name="connsiteX496" fmla="*/ 1619958 w 2991558"/>
              <a:gd name="connsiteY496" fmla="*/ 685800 h 2878666"/>
              <a:gd name="connsiteX497" fmla="*/ 1611492 w 2991558"/>
              <a:gd name="connsiteY497" fmla="*/ 728133 h 2878666"/>
              <a:gd name="connsiteX498" fmla="*/ 1577625 w 2991558"/>
              <a:gd name="connsiteY498" fmla="*/ 812800 h 2878666"/>
              <a:gd name="connsiteX499" fmla="*/ 1569158 w 2991558"/>
              <a:gd name="connsiteY499" fmla="*/ 846666 h 2878666"/>
              <a:gd name="connsiteX500" fmla="*/ 1560692 w 2991558"/>
              <a:gd name="connsiteY500" fmla="*/ 889000 h 2878666"/>
              <a:gd name="connsiteX501" fmla="*/ 1526825 w 2991558"/>
              <a:gd name="connsiteY501" fmla="*/ 973666 h 2878666"/>
              <a:gd name="connsiteX502" fmla="*/ 1518358 w 2991558"/>
              <a:gd name="connsiteY502" fmla="*/ 1007533 h 2878666"/>
              <a:gd name="connsiteX503" fmla="*/ 1501425 w 2991558"/>
              <a:gd name="connsiteY503" fmla="*/ 1041400 h 2878666"/>
              <a:gd name="connsiteX504" fmla="*/ 1467558 w 2991558"/>
              <a:gd name="connsiteY504" fmla="*/ 1126066 h 2878666"/>
              <a:gd name="connsiteX505" fmla="*/ 1450625 w 2991558"/>
              <a:gd name="connsiteY505" fmla="*/ 1185333 h 2878666"/>
              <a:gd name="connsiteX506" fmla="*/ 1433692 w 2991558"/>
              <a:gd name="connsiteY506" fmla="*/ 1244600 h 2878666"/>
              <a:gd name="connsiteX507" fmla="*/ 1425225 w 2991558"/>
              <a:gd name="connsiteY507" fmla="*/ 1320800 h 2878666"/>
              <a:gd name="connsiteX508" fmla="*/ 1416758 w 2991558"/>
              <a:gd name="connsiteY508" fmla="*/ 1346200 h 2878666"/>
              <a:gd name="connsiteX509" fmla="*/ 1399825 w 2991558"/>
              <a:gd name="connsiteY509" fmla="*/ 1430866 h 2878666"/>
              <a:gd name="connsiteX510" fmla="*/ 1391358 w 2991558"/>
              <a:gd name="connsiteY510" fmla="*/ 1473200 h 2878666"/>
              <a:gd name="connsiteX511" fmla="*/ 1382892 w 2991558"/>
              <a:gd name="connsiteY511" fmla="*/ 1549400 h 2878666"/>
              <a:gd name="connsiteX512" fmla="*/ 1374425 w 2991558"/>
              <a:gd name="connsiteY512" fmla="*/ 1574800 h 2878666"/>
              <a:gd name="connsiteX513" fmla="*/ 1357492 w 2991558"/>
              <a:gd name="connsiteY513" fmla="*/ 1634066 h 2878666"/>
              <a:gd name="connsiteX514" fmla="*/ 1365958 w 2991558"/>
              <a:gd name="connsiteY514" fmla="*/ 1862666 h 2878666"/>
              <a:gd name="connsiteX515" fmla="*/ 1374425 w 2991558"/>
              <a:gd name="connsiteY515" fmla="*/ 1972733 h 2878666"/>
              <a:gd name="connsiteX516" fmla="*/ 1382892 w 2991558"/>
              <a:gd name="connsiteY516" fmla="*/ 2175933 h 2878666"/>
              <a:gd name="connsiteX517" fmla="*/ 1391358 w 2991558"/>
              <a:gd name="connsiteY517" fmla="*/ 2226733 h 2878666"/>
              <a:gd name="connsiteX518" fmla="*/ 1408292 w 2991558"/>
              <a:gd name="connsiteY518" fmla="*/ 2260600 h 2878666"/>
              <a:gd name="connsiteX519" fmla="*/ 1382892 w 2991558"/>
              <a:gd name="connsiteY519" fmla="*/ 2607733 h 2878666"/>
              <a:gd name="connsiteX520" fmla="*/ 1374425 w 2991558"/>
              <a:gd name="connsiteY520" fmla="*/ 2633133 h 2878666"/>
              <a:gd name="connsiteX521" fmla="*/ 1357492 w 2991558"/>
              <a:gd name="connsiteY521" fmla="*/ 2658533 h 2878666"/>
              <a:gd name="connsiteX522" fmla="*/ 1306692 w 2991558"/>
              <a:gd name="connsiteY522" fmla="*/ 2743200 h 2878666"/>
              <a:gd name="connsiteX523" fmla="*/ 1281292 w 2991558"/>
              <a:gd name="connsiteY523" fmla="*/ 2751666 h 2878666"/>
              <a:gd name="connsiteX524" fmla="*/ 1247425 w 2991558"/>
              <a:gd name="connsiteY524" fmla="*/ 2768600 h 2878666"/>
              <a:gd name="connsiteX525" fmla="*/ 1137358 w 2991558"/>
              <a:gd name="connsiteY525" fmla="*/ 2785533 h 2878666"/>
              <a:gd name="connsiteX526" fmla="*/ 756358 w 2991558"/>
              <a:gd name="connsiteY526" fmla="*/ 2768600 h 2878666"/>
              <a:gd name="connsiteX527" fmla="*/ 722492 w 2991558"/>
              <a:gd name="connsiteY527" fmla="*/ 2760133 h 2878666"/>
              <a:gd name="connsiteX528" fmla="*/ 587025 w 2991558"/>
              <a:gd name="connsiteY528" fmla="*/ 2734733 h 2878666"/>
              <a:gd name="connsiteX529" fmla="*/ 426158 w 2991558"/>
              <a:gd name="connsiteY529" fmla="*/ 2683933 h 2878666"/>
              <a:gd name="connsiteX530" fmla="*/ 375358 w 2991558"/>
              <a:gd name="connsiteY530" fmla="*/ 2667000 h 2878666"/>
              <a:gd name="connsiteX531" fmla="*/ 341492 w 2991558"/>
              <a:gd name="connsiteY531" fmla="*/ 2650066 h 2878666"/>
              <a:gd name="connsiteX532" fmla="*/ 316092 w 2991558"/>
              <a:gd name="connsiteY532" fmla="*/ 2633133 h 2878666"/>
              <a:gd name="connsiteX533" fmla="*/ 290692 w 2991558"/>
              <a:gd name="connsiteY533" fmla="*/ 2624666 h 2878666"/>
              <a:gd name="connsiteX534" fmla="*/ 248358 w 2991558"/>
              <a:gd name="connsiteY534" fmla="*/ 2590800 h 2878666"/>
              <a:gd name="connsiteX535" fmla="*/ 231425 w 2991558"/>
              <a:gd name="connsiteY535" fmla="*/ 2573866 h 2878666"/>
              <a:gd name="connsiteX536" fmla="*/ 206025 w 2991558"/>
              <a:gd name="connsiteY536" fmla="*/ 2556933 h 2878666"/>
              <a:gd name="connsiteX537" fmla="*/ 129825 w 2991558"/>
              <a:gd name="connsiteY537" fmla="*/ 2446866 h 2878666"/>
              <a:gd name="connsiteX538" fmla="*/ 112892 w 2991558"/>
              <a:gd name="connsiteY538" fmla="*/ 2421466 h 2878666"/>
              <a:gd name="connsiteX539" fmla="*/ 79025 w 2991558"/>
              <a:gd name="connsiteY539" fmla="*/ 2336800 h 2878666"/>
              <a:gd name="connsiteX540" fmla="*/ 62092 w 2991558"/>
              <a:gd name="connsiteY540" fmla="*/ 2302933 h 2878666"/>
              <a:gd name="connsiteX541" fmla="*/ 53625 w 2991558"/>
              <a:gd name="connsiteY541" fmla="*/ 2269066 h 2878666"/>
              <a:gd name="connsiteX542" fmla="*/ 19758 w 2991558"/>
              <a:gd name="connsiteY542" fmla="*/ 2192866 h 2878666"/>
              <a:gd name="connsiteX543" fmla="*/ 19758 w 2991558"/>
              <a:gd name="connsiteY543" fmla="*/ 1837266 h 2878666"/>
              <a:gd name="connsiteX544" fmla="*/ 36692 w 2991558"/>
              <a:gd name="connsiteY544" fmla="*/ 1761066 h 2878666"/>
              <a:gd name="connsiteX545" fmla="*/ 53625 w 2991558"/>
              <a:gd name="connsiteY545" fmla="*/ 1727200 h 2878666"/>
              <a:gd name="connsiteX546" fmla="*/ 62092 w 2991558"/>
              <a:gd name="connsiteY546" fmla="*/ 1701800 h 2878666"/>
              <a:gd name="connsiteX547" fmla="*/ 79025 w 2991558"/>
              <a:gd name="connsiteY547" fmla="*/ 1676400 h 2878666"/>
              <a:gd name="connsiteX548" fmla="*/ 87492 w 2991558"/>
              <a:gd name="connsiteY548" fmla="*/ 1651000 h 2878666"/>
              <a:gd name="connsiteX549" fmla="*/ 129825 w 2991558"/>
              <a:gd name="connsiteY549" fmla="*/ 1617133 h 2878666"/>
              <a:gd name="connsiteX550" fmla="*/ 163692 w 2991558"/>
              <a:gd name="connsiteY550" fmla="*/ 1591733 h 2878666"/>
              <a:gd name="connsiteX551" fmla="*/ 189092 w 2991558"/>
              <a:gd name="connsiteY551" fmla="*/ 1574800 h 2878666"/>
              <a:gd name="connsiteX552" fmla="*/ 231425 w 2991558"/>
              <a:gd name="connsiteY552" fmla="*/ 1549400 h 2878666"/>
              <a:gd name="connsiteX553" fmla="*/ 265292 w 2991558"/>
              <a:gd name="connsiteY553" fmla="*/ 1532466 h 2878666"/>
              <a:gd name="connsiteX554" fmla="*/ 434625 w 2991558"/>
              <a:gd name="connsiteY554" fmla="*/ 1515533 h 2878666"/>
              <a:gd name="connsiteX555" fmla="*/ 620892 w 2991558"/>
              <a:gd name="connsiteY555" fmla="*/ 1498600 h 2878666"/>
              <a:gd name="connsiteX556" fmla="*/ 1052692 w 2991558"/>
              <a:gd name="connsiteY556" fmla="*/ 1507066 h 2878666"/>
              <a:gd name="connsiteX557" fmla="*/ 1111958 w 2991558"/>
              <a:gd name="connsiteY557" fmla="*/ 1524000 h 2878666"/>
              <a:gd name="connsiteX558" fmla="*/ 1196625 w 2991558"/>
              <a:gd name="connsiteY558" fmla="*/ 1540933 h 2878666"/>
              <a:gd name="connsiteX559" fmla="*/ 1230492 w 2991558"/>
              <a:gd name="connsiteY559" fmla="*/ 1557866 h 2878666"/>
              <a:gd name="connsiteX560" fmla="*/ 1255892 w 2991558"/>
              <a:gd name="connsiteY560" fmla="*/ 1566333 h 2878666"/>
              <a:gd name="connsiteX561" fmla="*/ 1298225 w 2991558"/>
              <a:gd name="connsiteY561" fmla="*/ 1591733 h 2878666"/>
              <a:gd name="connsiteX562" fmla="*/ 1323625 w 2991558"/>
              <a:gd name="connsiteY562" fmla="*/ 1625600 h 2878666"/>
              <a:gd name="connsiteX563" fmla="*/ 1365958 w 2991558"/>
              <a:gd name="connsiteY563" fmla="*/ 1659466 h 2878666"/>
              <a:gd name="connsiteX564" fmla="*/ 1391358 w 2991558"/>
              <a:gd name="connsiteY564" fmla="*/ 1710266 h 2878666"/>
              <a:gd name="connsiteX565" fmla="*/ 1425225 w 2991558"/>
              <a:gd name="connsiteY565" fmla="*/ 1769533 h 2878666"/>
              <a:gd name="connsiteX566" fmla="*/ 1442158 w 2991558"/>
              <a:gd name="connsiteY566" fmla="*/ 1794933 h 2878666"/>
              <a:gd name="connsiteX567" fmla="*/ 1476025 w 2991558"/>
              <a:gd name="connsiteY567" fmla="*/ 1879600 h 2878666"/>
              <a:gd name="connsiteX568" fmla="*/ 1501425 w 2991558"/>
              <a:gd name="connsiteY568" fmla="*/ 1938866 h 2878666"/>
              <a:gd name="connsiteX569" fmla="*/ 1535292 w 2991558"/>
              <a:gd name="connsiteY569" fmla="*/ 1998133 h 2878666"/>
              <a:gd name="connsiteX570" fmla="*/ 1543758 w 2991558"/>
              <a:gd name="connsiteY570" fmla="*/ 2032000 h 2878666"/>
              <a:gd name="connsiteX571" fmla="*/ 1560692 w 2991558"/>
              <a:gd name="connsiteY571" fmla="*/ 2057400 h 2878666"/>
              <a:gd name="connsiteX572" fmla="*/ 1619958 w 2991558"/>
              <a:gd name="connsiteY572" fmla="*/ 2218266 h 2878666"/>
              <a:gd name="connsiteX573" fmla="*/ 1628425 w 2991558"/>
              <a:gd name="connsiteY573" fmla="*/ 2260600 h 2878666"/>
              <a:gd name="connsiteX574" fmla="*/ 1636892 w 2991558"/>
              <a:gd name="connsiteY574" fmla="*/ 2286000 h 2878666"/>
              <a:gd name="connsiteX575" fmla="*/ 1662292 w 2991558"/>
              <a:gd name="connsiteY575" fmla="*/ 2429933 h 2878666"/>
              <a:gd name="connsiteX576" fmla="*/ 1696158 w 2991558"/>
              <a:gd name="connsiteY576" fmla="*/ 2624666 h 2878666"/>
              <a:gd name="connsiteX577" fmla="*/ 1721558 w 2991558"/>
              <a:gd name="connsiteY577" fmla="*/ 2751666 h 2878666"/>
              <a:gd name="connsiteX578" fmla="*/ 1738492 w 2991558"/>
              <a:gd name="connsiteY578" fmla="*/ 2768600 h 2878666"/>
              <a:gd name="connsiteX579" fmla="*/ 1746958 w 2991558"/>
              <a:gd name="connsiteY579" fmla="*/ 2794000 h 2878666"/>
              <a:gd name="connsiteX580" fmla="*/ 1797758 w 2991558"/>
              <a:gd name="connsiteY580" fmla="*/ 2827866 h 2878666"/>
              <a:gd name="connsiteX581" fmla="*/ 1823158 w 2991558"/>
              <a:gd name="connsiteY581" fmla="*/ 2844800 h 2878666"/>
              <a:gd name="connsiteX582" fmla="*/ 1941692 w 2991558"/>
              <a:gd name="connsiteY582" fmla="*/ 2870200 h 2878666"/>
              <a:gd name="connsiteX583" fmla="*/ 2009425 w 2991558"/>
              <a:gd name="connsiteY583" fmla="*/ 2861733 h 2878666"/>
              <a:gd name="connsiteX584" fmla="*/ 2051758 w 2991558"/>
              <a:gd name="connsiteY584" fmla="*/ 2836333 h 2878666"/>
              <a:gd name="connsiteX585" fmla="*/ 2085625 w 2991558"/>
              <a:gd name="connsiteY585" fmla="*/ 2827866 h 2878666"/>
              <a:gd name="connsiteX586" fmla="*/ 2111025 w 2991558"/>
              <a:gd name="connsiteY586" fmla="*/ 2810933 h 2878666"/>
              <a:gd name="connsiteX587" fmla="*/ 2187225 w 2991558"/>
              <a:gd name="connsiteY587" fmla="*/ 2794000 h 2878666"/>
              <a:gd name="connsiteX588" fmla="*/ 2221092 w 2991558"/>
              <a:gd name="connsiteY588" fmla="*/ 2751666 h 2878666"/>
              <a:gd name="connsiteX589" fmla="*/ 2280358 w 2991558"/>
              <a:gd name="connsiteY589" fmla="*/ 2700866 h 2878666"/>
              <a:gd name="connsiteX590" fmla="*/ 2314225 w 2991558"/>
              <a:gd name="connsiteY590" fmla="*/ 2683933 h 2878666"/>
              <a:gd name="connsiteX591" fmla="*/ 2339625 w 2991558"/>
              <a:gd name="connsiteY591" fmla="*/ 2667000 h 2878666"/>
              <a:gd name="connsiteX592" fmla="*/ 2390425 w 2991558"/>
              <a:gd name="connsiteY592" fmla="*/ 2641600 h 2878666"/>
              <a:gd name="connsiteX593" fmla="*/ 2407358 w 2991558"/>
              <a:gd name="connsiteY593" fmla="*/ 2624666 h 2878666"/>
              <a:gd name="connsiteX594" fmla="*/ 2432758 w 2991558"/>
              <a:gd name="connsiteY594" fmla="*/ 2607733 h 2878666"/>
              <a:gd name="connsiteX595" fmla="*/ 2500492 w 2991558"/>
              <a:gd name="connsiteY595" fmla="*/ 2556933 h 2878666"/>
              <a:gd name="connsiteX596" fmla="*/ 2534358 w 2991558"/>
              <a:gd name="connsiteY596" fmla="*/ 2531533 h 2878666"/>
              <a:gd name="connsiteX597" fmla="*/ 2568225 w 2991558"/>
              <a:gd name="connsiteY597" fmla="*/ 2506133 h 2878666"/>
              <a:gd name="connsiteX598" fmla="*/ 2593625 w 2991558"/>
              <a:gd name="connsiteY598" fmla="*/ 2472266 h 2878666"/>
              <a:gd name="connsiteX599" fmla="*/ 2627492 w 2991558"/>
              <a:gd name="connsiteY599" fmla="*/ 2446866 h 2878666"/>
              <a:gd name="connsiteX600" fmla="*/ 2652892 w 2991558"/>
              <a:gd name="connsiteY600" fmla="*/ 2421466 h 2878666"/>
              <a:gd name="connsiteX601" fmla="*/ 2661358 w 2991558"/>
              <a:gd name="connsiteY601" fmla="*/ 2396066 h 2878666"/>
              <a:gd name="connsiteX602" fmla="*/ 2729092 w 2991558"/>
              <a:gd name="connsiteY602" fmla="*/ 2328333 h 2878666"/>
              <a:gd name="connsiteX603" fmla="*/ 2779892 w 2991558"/>
              <a:gd name="connsiteY603" fmla="*/ 2260600 h 2878666"/>
              <a:gd name="connsiteX604" fmla="*/ 2788358 w 2991558"/>
              <a:gd name="connsiteY604" fmla="*/ 2226733 h 2878666"/>
              <a:gd name="connsiteX605" fmla="*/ 2830692 w 2991558"/>
              <a:gd name="connsiteY605" fmla="*/ 2133600 h 2878666"/>
              <a:gd name="connsiteX606" fmla="*/ 2830692 w 2991558"/>
              <a:gd name="connsiteY606" fmla="*/ 1820333 h 2878666"/>
              <a:gd name="connsiteX607" fmla="*/ 2822225 w 2991558"/>
              <a:gd name="connsiteY607" fmla="*/ 1769533 h 2878666"/>
              <a:gd name="connsiteX608" fmla="*/ 2796825 w 2991558"/>
              <a:gd name="connsiteY608" fmla="*/ 1727200 h 2878666"/>
              <a:gd name="connsiteX609" fmla="*/ 2788358 w 2991558"/>
              <a:gd name="connsiteY609" fmla="*/ 1701800 h 2878666"/>
              <a:gd name="connsiteX610" fmla="*/ 2771425 w 2991558"/>
              <a:gd name="connsiteY610" fmla="*/ 1676400 h 2878666"/>
              <a:gd name="connsiteX611" fmla="*/ 2754492 w 2991558"/>
              <a:gd name="connsiteY611" fmla="*/ 1625600 h 2878666"/>
              <a:gd name="connsiteX612" fmla="*/ 2737558 w 2991558"/>
              <a:gd name="connsiteY612" fmla="*/ 1608666 h 2878666"/>
              <a:gd name="connsiteX613" fmla="*/ 2695225 w 2991558"/>
              <a:gd name="connsiteY613" fmla="*/ 1557866 h 2878666"/>
              <a:gd name="connsiteX614" fmla="*/ 2602092 w 2991558"/>
              <a:gd name="connsiteY614" fmla="*/ 1524000 h 2878666"/>
              <a:gd name="connsiteX615" fmla="*/ 2534358 w 2991558"/>
              <a:gd name="connsiteY615" fmla="*/ 1515533 h 2878666"/>
              <a:gd name="connsiteX616" fmla="*/ 2356558 w 2991558"/>
              <a:gd name="connsiteY616" fmla="*/ 1490133 h 2878666"/>
              <a:gd name="connsiteX617" fmla="*/ 2221092 w 2991558"/>
              <a:gd name="connsiteY617" fmla="*/ 1498600 h 2878666"/>
              <a:gd name="connsiteX618" fmla="*/ 2187225 w 2991558"/>
              <a:gd name="connsiteY618" fmla="*/ 1507066 h 2878666"/>
              <a:gd name="connsiteX619" fmla="*/ 2144892 w 2991558"/>
              <a:gd name="connsiteY619" fmla="*/ 1524000 h 2878666"/>
              <a:gd name="connsiteX620" fmla="*/ 1797758 w 2991558"/>
              <a:gd name="connsiteY620" fmla="*/ 1532466 h 2878666"/>
              <a:gd name="connsiteX621" fmla="*/ 1755425 w 2991558"/>
              <a:gd name="connsiteY621" fmla="*/ 1549400 h 2878666"/>
              <a:gd name="connsiteX622" fmla="*/ 1687692 w 2991558"/>
              <a:gd name="connsiteY622" fmla="*/ 1583266 h 2878666"/>
              <a:gd name="connsiteX623" fmla="*/ 1653825 w 2991558"/>
              <a:gd name="connsiteY623" fmla="*/ 1634066 h 2878666"/>
              <a:gd name="connsiteX624" fmla="*/ 1645358 w 2991558"/>
              <a:gd name="connsiteY624" fmla="*/ 1659466 h 2878666"/>
              <a:gd name="connsiteX625" fmla="*/ 1619958 w 2991558"/>
              <a:gd name="connsiteY625" fmla="*/ 1684866 h 2878666"/>
              <a:gd name="connsiteX626" fmla="*/ 1569158 w 2991558"/>
              <a:gd name="connsiteY626" fmla="*/ 1786466 h 2878666"/>
              <a:gd name="connsiteX627" fmla="*/ 1518358 w 2991558"/>
              <a:gd name="connsiteY627" fmla="*/ 1879600 h 2878666"/>
              <a:gd name="connsiteX628" fmla="*/ 1509892 w 2991558"/>
              <a:gd name="connsiteY628" fmla="*/ 1938866 h 2878666"/>
              <a:gd name="connsiteX629" fmla="*/ 1501425 w 2991558"/>
              <a:gd name="connsiteY629" fmla="*/ 1964266 h 2878666"/>
              <a:gd name="connsiteX630" fmla="*/ 1509892 w 2991558"/>
              <a:gd name="connsiteY630" fmla="*/ 2023533 h 2878666"/>
              <a:gd name="connsiteX631" fmla="*/ 1518358 w 2991558"/>
              <a:gd name="connsiteY631" fmla="*/ 2048933 h 2878666"/>
              <a:gd name="connsiteX632" fmla="*/ 1552225 w 2991558"/>
              <a:gd name="connsiteY632" fmla="*/ 2057400 h 2878666"/>
              <a:gd name="connsiteX633" fmla="*/ 1586092 w 2991558"/>
              <a:gd name="connsiteY633" fmla="*/ 2091266 h 2878666"/>
              <a:gd name="connsiteX634" fmla="*/ 1636892 w 2991558"/>
              <a:gd name="connsiteY634" fmla="*/ 2108200 h 2878666"/>
              <a:gd name="connsiteX635" fmla="*/ 1679225 w 2991558"/>
              <a:gd name="connsiteY635" fmla="*/ 2125133 h 2878666"/>
              <a:gd name="connsiteX636" fmla="*/ 1763892 w 2991558"/>
              <a:gd name="connsiteY636" fmla="*/ 2142066 h 2878666"/>
              <a:gd name="connsiteX637" fmla="*/ 1746958 w 2991558"/>
              <a:gd name="connsiteY637" fmla="*/ 2192866 h 2878666"/>
              <a:gd name="connsiteX638" fmla="*/ 1730025 w 2991558"/>
              <a:gd name="connsiteY638" fmla="*/ 2209800 h 2878666"/>
              <a:gd name="connsiteX639" fmla="*/ 1713092 w 2991558"/>
              <a:gd name="connsiteY639" fmla="*/ 2235200 h 2878666"/>
              <a:gd name="connsiteX640" fmla="*/ 1670758 w 2991558"/>
              <a:gd name="connsiteY640" fmla="*/ 2269066 h 2878666"/>
              <a:gd name="connsiteX641" fmla="*/ 1628425 w 2991558"/>
              <a:gd name="connsiteY641" fmla="*/ 2294466 h 2878666"/>
              <a:gd name="connsiteX642" fmla="*/ 1569158 w 2991558"/>
              <a:gd name="connsiteY642" fmla="*/ 2345266 h 2878666"/>
              <a:gd name="connsiteX643" fmla="*/ 1509892 w 2991558"/>
              <a:gd name="connsiteY643" fmla="*/ 2413000 h 2878666"/>
              <a:gd name="connsiteX644" fmla="*/ 1467558 w 2991558"/>
              <a:gd name="connsiteY644" fmla="*/ 2472266 h 2878666"/>
              <a:gd name="connsiteX645" fmla="*/ 1459092 w 2991558"/>
              <a:gd name="connsiteY645" fmla="*/ 2506133 h 2878666"/>
              <a:gd name="connsiteX646" fmla="*/ 1442158 w 2991558"/>
              <a:gd name="connsiteY646" fmla="*/ 2523066 h 2878666"/>
              <a:gd name="connsiteX647" fmla="*/ 1425225 w 2991558"/>
              <a:gd name="connsiteY647" fmla="*/ 2573866 h 2878666"/>
              <a:gd name="connsiteX648" fmla="*/ 1391358 w 2991558"/>
              <a:gd name="connsiteY648" fmla="*/ 2616200 h 2878666"/>
              <a:gd name="connsiteX649" fmla="*/ 1374425 w 2991558"/>
              <a:gd name="connsiteY649" fmla="*/ 2658533 h 2878666"/>
              <a:gd name="connsiteX650" fmla="*/ 1349025 w 2991558"/>
              <a:gd name="connsiteY650" fmla="*/ 2692400 h 2878666"/>
              <a:gd name="connsiteX651" fmla="*/ 1264358 w 2991558"/>
              <a:gd name="connsiteY651" fmla="*/ 2768600 h 2878666"/>
              <a:gd name="connsiteX652" fmla="*/ 1238958 w 2991558"/>
              <a:gd name="connsiteY652" fmla="*/ 2785533 h 2878666"/>
              <a:gd name="connsiteX653" fmla="*/ 1205092 w 2991558"/>
              <a:gd name="connsiteY653" fmla="*/ 2794000 h 2878666"/>
              <a:gd name="connsiteX654" fmla="*/ 1120425 w 2991558"/>
              <a:gd name="connsiteY654" fmla="*/ 2785533 h 2878666"/>
              <a:gd name="connsiteX655" fmla="*/ 1095025 w 2991558"/>
              <a:gd name="connsiteY655" fmla="*/ 2777066 h 2878666"/>
              <a:gd name="connsiteX656" fmla="*/ 993425 w 2991558"/>
              <a:gd name="connsiteY656" fmla="*/ 2760133 h 2878666"/>
              <a:gd name="connsiteX657" fmla="*/ 781758 w 2991558"/>
              <a:gd name="connsiteY657" fmla="*/ 2768600 h 2878666"/>
              <a:gd name="connsiteX658" fmla="*/ 739425 w 2991558"/>
              <a:gd name="connsiteY658" fmla="*/ 2777066 h 2878666"/>
              <a:gd name="connsiteX659" fmla="*/ 629358 w 2991558"/>
              <a:gd name="connsiteY659" fmla="*/ 2785533 h 2878666"/>
              <a:gd name="connsiteX660" fmla="*/ 519292 w 2991558"/>
              <a:gd name="connsiteY660" fmla="*/ 2777066 h 2878666"/>
              <a:gd name="connsiteX661" fmla="*/ 476958 w 2991558"/>
              <a:gd name="connsiteY661" fmla="*/ 2751666 h 2878666"/>
              <a:gd name="connsiteX662" fmla="*/ 434625 w 2991558"/>
              <a:gd name="connsiteY662" fmla="*/ 2743200 h 2878666"/>
              <a:gd name="connsiteX663" fmla="*/ 392292 w 2991558"/>
              <a:gd name="connsiteY663" fmla="*/ 2726266 h 2878666"/>
              <a:gd name="connsiteX664" fmla="*/ 358425 w 2991558"/>
              <a:gd name="connsiteY664" fmla="*/ 2700866 h 2878666"/>
              <a:gd name="connsiteX665" fmla="*/ 333025 w 2991558"/>
              <a:gd name="connsiteY665" fmla="*/ 2683933 h 2878666"/>
              <a:gd name="connsiteX666" fmla="*/ 222958 w 2991558"/>
              <a:gd name="connsiteY666" fmla="*/ 2633133 h 2878666"/>
              <a:gd name="connsiteX667" fmla="*/ 180625 w 2991558"/>
              <a:gd name="connsiteY667" fmla="*/ 2548466 h 2878666"/>
              <a:gd name="connsiteX668" fmla="*/ 163692 w 2991558"/>
              <a:gd name="connsiteY668" fmla="*/ 2514600 h 2878666"/>
              <a:gd name="connsiteX669" fmla="*/ 146758 w 2991558"/>
              <a:gd name="connsiteY669" fmla="*/ 2446866 h 2878666"/>
              <a:gd name="connsiteX670" fmla="*/ 138292 w 2991558"/>
              <a:gd name="connsiteY670" fmla="*/ 2413000 h 2878666"/>
              <a:gd name="connsiteX671" fmla="*/ 121358 w 2991558"/>
              <a:gd name="connsiteY671" fmla="*/ 2387600 h 2878666"/>
              <a:gd name="connsiteX672" fmla="*/ 87492 w 2991558"/>
              <a:gd name="connsiteY672" fmla="*/ 2260600 h 2878666"/>
              <a:gd name="connsiteX673" fmla="*/ 95958 w 2991558"/>
              <a:gd name="connsiteY673" fmla="*/ 2175933 h 2878666"/>
              <a:gd name="connsiteX674" fmla="*/ 121358 w 2991558"/>
              <a:gd name="connsiteY674" fmla="*/ 2150533 h 2878666"/>
              <a:gd name="connsiteX675" fmla="*/ 138292 w 2991558"/>
              <a:gd name="connsiteY675" fmla="*/ 2125133 h 2878666"/>
              <a:gd name="connsiteX676" fmla="*/ 189092 w 2991558"/>
              <a:gd name="connsiteY676" fmla="*/ 2108200 h 2878666"/>
              <a:gd name="connsiteX677" fmla="*/ 282225 w 2991558"/>
              <a:gd name="connsiteY677" fmla="*/ 2091266 h 2878666"/>
              <a:gd name="connsiteX678" fmla="*/ 358425 w 2991558"/>
              <a:gd name="connsiteY678" fmla="*/ 2082800 h 2878666"/>
              <a:gd name="connsiteX679" fmla="*/ 409225 w 2991558"/>
              <a:gd name="connsiteY679" fmla="*/ 2065866 h 2878666"/>
              <a:gd name="connsiteX680" fmla="*/ 460025 w 2991558"/>
              <a:gd name="connsiteY680" fmla="*/ 2032000 h 2878666"/>
              <a:gd name="connsiteX681" fmla="*/ 434625 w 2991558"/>
              <a:gd name="connsiteY681" fmla="*/ 2023533 h 2878666"/>
              <a:gd name="connsiteX682" fmla="*/ 409225 w 2991558"/>
              <a:gd name="connsiteY682" fmla="*/ 2006600 h 2878666"/>
              <a:gd name="connsiteX683" fmla="*/ 299158 w 2991558"/>
              <a:gd name="connsiteY683" fmla="*/ 1998133 h 2878666"/>
              <a:gd name="connsiteX684" fmla="*/ 273758 w 2991558"/>
              <a:gd name="connsiteY684" fmla="*/ 1972733 h 2878666"/>
              <a:gd name="connsiteX685" fmla="*/ 222958 w 2991558"/>
              <a:gd name="connsiteY685" fmla="*/ 1888066 h 2878666"/>
              <a:gd name="connsiteX686" fmla="*/ 197558 w 2991558"/>
              <a:gd name="connsiteY686" fmla="*/ 1854200 h 2878666"/>
              <a:gd name="connsiteX687" fmla="*/ 163692 w 2991558"/>
              <a:gd name="connsiteY687" fmla="*/ 1786466 h 2878666"/>
              <a:gd name="connsiteX688" fmla="*/ 155225 w 2991558"/>
              <a:gd name="connsiteY688" fmla="*/ 1566333 h 2878666"/>
              <a:gd name="connsiteX689" fmla="*/ 189092 w 2991558"/>
              <a:gd name="connsiteY689" fmla="*/ 1515533 h 2878666"/>
              <a:gd name="connsiteX690" fmla="*/ 222958 w 2991558"/>
              <a:gd name="connsiteY690" fmla="*/ 1498600 h 2878666"/>
              <a:gd name="connsiteX691" fmla="*/ 239892 w 2991558"/>
              <a:gd name="connsiteY691" fmla="*/ 1481666 h 2878666"/>
              <a:gd name="connsiteX692" fmla="*/ 273758 w 2991558"/>
              <a:gd name="connsiteY692" fmla="*/ 1473200 h 2878666"/>
              <a:gd name="connsiteX693" fmla="*/ 358425 w 2991558"/>
              <a:gd name="connsiteY693" fmla="*/ 1447800 h 2878666"/>
              <a:gd name="connsiteX694" fmla="*/ 426158 w 2991558"/>
              <a:gd name="connsiteY694" fmla="*/ 1430866 h 2878666"/>
              <a:gd name="connsiteX695" fmla="*/ 460025 w 2991558"/>
              <a:gd name="connsiteY695" fmla="*/ 1422400 h 2878666"/>
              <a:gd name="connsiteX696" fmla="*/ 646292 w 2991558"/>
              <a:gd name="connsiteY696" fmla="*/ 1430866 h 2878666"/>
              <a:gd name="connsiteX697" fmla="*/ 722492 w 2991558"/>
              <a:gd name="connsiteY697" fmla="*/ 1447800 h 2878666"/>
              <a:gd name="connsiteX698" fmla="*/ 849492 w 2991558"/>
              <a:gd name="connsiteY698" fmla="*/ 1464733 h 2878666"/>
              <a:gd name="connsiteX699" fmla="*/ 1145825 w 2991558"/>
              <a:gd name="connsiteY699" fmla="*/ 1447800 h 2878666"/>
              <a:gd name="connsiteX700" fmla="*/ 1247425 w 2991558"/>
              <a:gd name="connsiteY700" fmla="*/ 1422400 h 2878666"/>
              <a:gd name="connsiteX701" fmla="*/ 1272825 w 2991558"/>
              <a:gd name="connsiteY701" fmla="*/ 1413933 h 2878666"/>
              <a:gd name="connsiteX702" fmla="*/ 1306692 w 2991558"/>
              <a:gd name="connsiteY702" fmla="*/ 1380066 h 2878666"/>
              <a:gd name="connsiteX703" fmla="*/ 1349025 w 2991558"/>
              <a:gd name="connsiteY703" fmla="*/ 1295400 h 2878666"/>
              <a:gd name="connsiteX704" fmla="*/ 1357492 w 2991558"/>
              <a:gd name="connsiteY704" fmla="*/ 1261533 h 2878666"/>
              <a:gd name="connsiteX705" fmla="*/ 1365958 w 2991558"/>
              <a:gd name="connsiteY705" fmla="*/ 1219200 h 2878666"/>
              <a:gd name="connsiteX706" fmla="*/ 1382892 w 2991558"/>
              <a:gd name="connsiteY706" fmla="*/ 1176866 h 2878666"/>
              <a:gd name="connsiteX707" fmla="*/ 1391358 w 2991558"/>
              <a:gd name="connsiteY707" fmla="*/ 1126066 h 2878666"/>
              <a:gd name="connsiteX708" fmla="*/ 1399825 w 2991558"/>
              <a:gd name="connsiteY708" fmla="*/ 1049866 h 2878666"/>
              <a:gd name="connsiteX709" fmla="*/ 1408292 w 2991558"/>
              <a:gd name="connsiteY709" fmla="*/ 1007533 h 2878666"/>
              <a:gd name="connsiteX710" fmla="*/ 1416758 w 2991558"/>
              <a:gd name="connsiteY710" fmla="*/ 956733 h 2878666"/>
              <a:gd name="connsiteX711" fmla="*/ 1425225 w 2991558"/>
              <a:gd name="connsiteY711" fmla="*/ 651933 h 2878666"/>
              <a:gd name="connsiteX712" fmla="*/ 1408292 w 2991558"/>
              <a:gd name="connsiteY712" fmla="*/ 397933 h 2878666"/>
              <a:gd name="connsiteX713" fmla="*/ 1399825 w 2991558"/>
              <a:gd name="connsiteY713" fmla="*/ 330200 h 2878666"/>
              <a:gd name="connsiteX714" fmla="*/ 1382892 w 2991558"/>
              <a:gd name="connsiteY714" fmla="*/ 304800 h 2878666"/>
              <a:gd name="connsiteX715" fmla="*/ 1365958 w 2991558"/>
              <a:gd name="connsiteY715" fmla="*/ 262466 h 2878666"/>
              <a:gd name="connsiteX716" fmla="*/ 1315158 w 2991558"/>
              <a:gd name="connsiteY716" fmla="*/ 211666 h 2878666"/>
              <a:gd name="connsiteX717" fmla="*/ 1264358 w 2991558"/>
              <a:gd name="connsiteY717" fmla="*/ 169333 h 2878666"/>
              <a:gd name="connsiteX718" fmla="*/ 1154292 w 2991558"/>
              <a:gd name="connsiteY718" fmla="*/ 152400 h 2878666"/>
              <a:gd name="connsiteX719" fmla="*/ 1128892 w 2991558"/>
              <a:gd name="connsiteY719" fmla="*/ 143933 h 2878666"/>
              <a:gd name="connsiteX720" fmla="*/ 917225 w 2991558"/>
              <a:gd name="connsiteY720" fmla="*/ 143933 h 2878666"/>
              <a:gd name="connsiteX721" fmla="*/ 764825 w 2991558"/>
              <a:gd name="connsiteY721" fmla="*/ 211666 h 2878666"/>
              <a:gd name="connsiteX722" fmla="*/ 730958 w 2991558"/>
              <a:gd name="connsiteY722" fmla="*/ 237066 h 2878666"/>
              <a:gd name="connsiteX723" fmla="*/ 612425 w 2991558"/>
              <a:gd name="connsiteY723" fmla="*/ 304800 h 2878666"/>
              <a:gd name="connsiteX724" fmla="*/ 485425 w 2991558"/>
              <a:gd name="connsiteY724" fmla="*/ 414866 h 2878666"/>
              <a:gd name="connsiteX725" fmla="*/ 460025 w 2991558"/>
              <a:gd name="connsiteY725" fmla="*/ 431800 h 2878666"/>
              <a:gd name="connsiteX726" fmla="*/ 434625 w 2991558"/>
              <a:gd name="connsiteY726" fmla="*/ 440266 h 2878666"/>
              <a:gd name="connsiteX727" fmla="*/ 383825 w 2991558"/>
              <a:gd name="connsiteY727" fmla="*/ 508000 h 2878666"/>
              <a:gd name="connsiteX728" fmla="*/ 358425 w 2991558"/>
              <a:gd name="connsiteY728" fmla="*/ 550333 h 2878666"/>
              <a:gd name="connsiteX729" fmla="*/ 290692 w 2991558"/>
              <a:gd name="connsiteY729" fmla="*/ 643466 h 2878666"/>
              <a:gd name="connsiteX730" fmla="*/ 273758 w 2991558"/>
              <a:gd name="connsiteY730" fmla="*/ 668866 h 2878666"/>
              <a:gd name="connsiteX731" fmla="*/ 248358 w 2991558"/>
              <a:gd name="connsiteY731" fmla="*/ 702733 h 2878666"/>
              <a:gd name="connsiteX732" fmla="*/ 197558 w 2991558"/>
              <a:gd name="connsiteY732" fmla="*/ 821266 h 2878666"/>
              <a:gd name="connsiteX733" fmla="*/ 146758 w 2991558"/>
              <a:gd name="connsiteY733" fmla="*/ 931333 h 2878666"/>
              <a:gd name="connsiteX734" fmla="*/ 129825 w 2991558"/>
              <a:gd name="connsiteY734" fmla="*/ 999066 h 2878666"/>
              <a:gd name="connsiteX735" fmla="*/ 104425 w 2991558"/>
              <a:gd name="connsiteY735" fmla="*/ 1041400 h 2878666"/>
              <a:gd name="connsiteX736" fmla="*/ 70558 w 2991558"/>
              <a:gd name="connsiteY736" fmla="*/ 1151466 h 2878666"/>
              <a:gd name="connsiteX737" fmla="*/ 62092 w 2991558"/>
              <a:gd name="connsiteY737" fmla="*/ 1193800 h 2878666"/>
              <a:gd name="connsiteX738" fmla="*/ 53625 w 2991558"/>
              <a:gd name="connsiteY738" fmla="*/ 1219200 h 2878666"/>
              <a:gd name="connsiteX739" fmla="*/ 45158 w 2991558"/>
              <a:gd name="connsiteY739" fmla="*/ 1270000 h 2878666"/>
              <a:gd name="connsiteX740" fmla="*/ 62092 w 2991558"/>
              <a:gd name="connsiteY740" fmla="*/ 1388533 h 2878666"/>
              <a:gd name="connsiteX741" fmla="*/ 79025 w 2991558"/>
              <a:gd name="connsiteY741" fmla="*/ 1413933 h 2878666"/>
              <a:gd name="connsiteX742" fmla="*/ 121358 w 2991558"/>
              <a:gd name="connsiteY742" fmla="*/ 1490133 h 2878666"/>
              <a:gd name="connsiteX743" fmla="*/ 248358 w 2991558"/>
              <a:gd name="connsiteY743" fmla="*/ 1498600 h 2878666"/>
              <a:gd name="connsiteX744" fmla="*/ 307625 w 2991558"/>
              <a:gd name="connsiteY744" fmla="*/ 1507066 h 2878666"/>
              <a:gd name="connsiteX745" fmla="*/ 349958 w 2991558"/>
              <a:gd name="connsiteY745" fmla="*/ 1515533 h 2878666"/>
              <a:gd name="connsiteX746" fmla="*/ 654758 w 2991558"/>
              <a:gd name="connsiteY746" fmla="*/ 1507066 h 2878666"/>
              <a:gd name="connsiteX747" fmla="*/ 1010358 w 2991558"/>
              <a:gd name="connsiteY747" fmla="*/ 1515533 h 2878666"/>
              <a:gd name="connsiteX748" fmla="*/ 1095025 w 2991558"/>
              <a:gd name="connsiteY748" fmla="*/ 1540933 h 2878666"/>
              <a:gd name="connsiteX749" fmla="*/ 1120425 w 2991558"/>
              <a:gd name="connsiteY749" fmla="*/ 1549400 h 2878666"/>
              <a:gd name="connsiteX750" fmla="*/ 1154292 w 2991558"/>
              <a:gd name="connsiteY750" fmla="*/ 1566333 h 2878666"/>
              <a:gd name="connsiteX751" fmla="*/ 1205092 w 2991558"/>
              <a:gd name="connsiteY751" fmla="*/ 1583266 h 2878666"/>
              <a:gd name="connsiteX752" fmla="*/ 1264358 w 2991558"/>
              <a:gd name="connsiteY752" fmla="*/ 1600200 h 2878666"/>
              <a:gd name="connsiteX753" fmla="*/ 1315158 w 2991558"/>
              <a:gd name="connsiteY753" fmla="*/ 1634066 h 2878666"/>
              <a:gd name="connsiteX754" fmla="*/ 1365958 w 2991558"/>
              <a:gd name="connsiteY754" fmla="*/ 1693333 h 2878666"/>
              <a:gd name="connsiteX755" fmla="*/ 1391358 w 2991558"/>
              <a:gd name="connsiteY755" fmla="*/ 1718733 h 2878666"/>
              <a:gd name="connsiteX756" fmla="*/ 1433692 w 2991558"/>
              <a:gd name="connsiteY756" fmla="*/ 1803400 h 2878666"/>
              <a:gd name="connsiteX757" fmla="*/ 1450625 w 2991558"/>
              <a:gd name="connsiteY757" fmla="*/ 1845733 h 2878666"/>
              <a:gd name="connsiteX758" fmla="*/ 1467558 w 2991558"/>
              <a:gd name="connsiteY758" fmla="*/ 1879600 h 2878666"/>
              <a:gd name="connsiteX759" fmla="*/ 1476025 w 2991558"/>
              <a:gd name="connsiteY759" fmla="*/ 1913466 h 2878666"/>
              <a:gd name="connsiteX760" fmla="*/ 1492958 w 2991558"/>
              <a:gd name="connsiteY760" fmla="*/ 1930400 h 2878666"/>
              <a:gd name="connsiteX761" fmla="*/ 1509892 w 2991558"/>
              <a:gd name="connsiteY761" fmla="*/ 1955800 h 2878666"/>
              <a:gd name="connsiteX762" fmla="*/ 1543758 w 2991558"/>
              <a:gd name="connsiteY762" fmla="*/ 2082800 h 2878666"/>
              <a:gd name="connsiteX763" fmla="*/ 1560692 w 2991558"/>
              <a:gd name="connsiteY763" fmla="*/ 2133600 h 2878666"/>
              <a:gd name="connsiteX764" fmla="*/ 1586092 w 2991558"/>
              <a:gd name="connsiteY764" fmla="*/ 2260600 h 2878666"/>
              <a:gd name="connsiteX765" fmla="*/ 1603025 w 2991558"/>
              <a:gd name="connsiteY765" fmla="*/ 2294466 h 2878666"/>
              <a:gd name="connsiteX766" fmla="*/ 1619958 w 2991558"/>
              <a:gd name="connsiteY766" fmla="*/ 2370666 h 2878666"/>
              <a:gd name="connsiteX767" fmla="*/ 1636892 w 2991558"/>
              <a:gd name="connsiteY767" fmla="*/ 2421466 h 2878666"/>
              <a:gd name="connsiteX768" fmla="*/ 1645358 w 2991558"/>
              <a:gd name="connsiteY768" fmla="*/ 2472266 h 2878666"/>
              <a:gd name="connsiteX769" fmla="*/ 1653825 w 2991558"/>
              <a:gd name="connsiteY769" fmla="*/ 2497666 h 2878666"/>
              <a:gd name="connsiteX770" fmla="*/ 1662292 w 2991558"/>
              <a:gd name="connsiteY770" fmla="*/ 2590800 h 2878666"/>
              <a:gd name="connsiteX771" fmla="*/ 1687692 w 2991558"/>
              <a:gd name="connsiteY771" fmla="*/ 2658533 h 2878666"/>
              <a:gd name="connsiteX772" fmla="*/ 1704625 w 2991558"/>
              <a:gd name="connsiteY772" fmla="*/ 2692400 h 2878666"/>
              <a:gd name="connsiteX773" fmla="*/ 1738492 w 2991558"/>
              <a:gd name="connsiteY773" fmla="*/ 2717800 h 2878666"/>
              <a:gd name="connsiteX774" fmla="*/ 1763892 w 2991558"/>
              <a:gd name="connsiteY774" fmla="*/ 2743200 h 2878666"/>
              <a:gd name="connsiteX775" fmla="*/ 1865492 w 2991558"/>
              <a:gd name="connsiteY775" fmla="*/ 2777066 h 2878666"/>
              <a:gd name="connsiteX776" fmla="*/ 1958625 w 2991558"/>
              <a:gd name="connsiteY776" fmla="*/ 2768600 h 2878666"/>
              <a:gd name="connsiteX777" fmla="*/ 2170292 w 2991558"/>
              <a:gd name="connsiteY777" fmla="*/ 2751666 h 2878666"/>
              <a:gd name="connsiteX778" fmla="*/ 2238025 w 2991558"/>
              <a:gd name="connsiteY778" fmla="*/ 2743200 h 2878666"/>
              <a:gd name="connsiteX779" fmla="*/ 2415825 w 2991558"/>
              <a:gd name="connsiteY779" fmla="*/ 2734733 h 2878666"/>
              <a:gd name="connsiteX780" fmla="*/ 2449692 w 2991558"/>
              <a:gd name="connsiteY780" fmla="*/ 2726266 h 2878666"/>
              <a:gd name="connsiteX781" fmla="*/ 2475092 w 2991558"/>
              <a:gd name="connsiteY781" fmla="*/ 2717800 h 2878666"/>
              <a:gd name="connsiteX782" fmla="*/ 2534358 w 2991558"/>
              <a:gd name="connsiteY782" fmla="*/ 2709333 h 2878666"/>
              <a:gd name="connsiteX783" fmla="*/ 2585158 w 2991558"/>
              <a:gd name="connsiteY783" fmla="*/ 2700866 h 2878666"/>
              <a:gd name="connsiteX784" fmla="*/ 2661358 w 2991558"/>
              <a:gd name="connsiteY784" fmla="*/ 2683933 h 2878666"/>
              <a:gd name="connsiteX785" fmla="*/ 2771425 w 2991558"/>
              <a:gd name="connsiteY785" fmla="*/ 2667000 h 2878666"/>
              <a:gd name="connsiteX786" fmla="*/ 2830692 w 2991558"/>
              <a:gd name="connsiteY786" fmla="*/ 2616200 h 2878666"/>
              <a:gd name="connsiteX787" fmla="*/ 2847625 w 2991558"/>
              <a:gd name="connsiteY787" fmla="*/ 2590800 h 2878666"/>
              <a:gd name="connsiteX788" fmla="*/ 2873025 w 2991558"/>
              <a:gd name="connsiteY788" fmla="*/ 2556933 h 2878666"/>
              <a:gd name="connsiteX789" fmla="*/ 2889958 w 2991558"/>
              <a:gd name="connsiteY789" fmla="*/ 2514600 h 2878666"/>
              <a:gd name="connsiteX790" fmla="*/ 2923825 w 2991558"/>
              <a:gd name="connsiteY790" fmla="*/ 2455333 h 2878666"/>
              <a:gd name="connsiteX791" fmla="*/ 2940758 w 2991558"/>
              <a:gd name="connsiteY791" fmla="*/ 2387600 h 2878666"/>
              <a:gd name="connsiteX792" fmla="*/ 2966158 w 2991558"/>
              <a:gd name="connsiteY792" fmla="*/ 2319866 h 2878666"/>
              <a:gd name="connsiteX793" fmla="*/ 2983092 w 2991558"/>
              <a:gd name="connsiteY793" fmla="*/ 2269066 h 2878666"/>
              <a:gd name="connsiteX794" fmla="*/ 2974625 w 2991558"/>
              <a:gd name="connsiteY794" fmla="*/ 1930400 h 2878666"/>
              <a:gd name="connsiteX795" fmla="*/ 2957692 w 2991558"/>
              <a:gd name="connsiteY795" fmla="*/ 1879600 h 2878666"/>
              <a:gd name="connsiteX796" fmla="*/ 2940758 w 2991558"/>
              <a:gd name="connsiteY796" fmla="*/ 1769533 h 2878666"/>
              <a:gd name="connsiteX797" fmla="*/ 2923825 w 2991558"/>
              <a:gd name="connsiteY797" fmla="*/ 1744133 h 2878666"/>
              <a:gd name="connsiteX798" fmla="*/ 2889958 w 2991558"/>
              <a:gd name="connsiteY798" fmla="*/ 1684866 h 2878666"/>
              <a:gd name="connsiteX799" fmla="*/ 2856092 w 2991558"/>
              <a:gd name="connsiteY799" fmla="*/ 1634066 h 2878666"/>
              <a:gd name="connsiteX800" fmla="*/ 2830692 w 2991558"/>
              <a:gd name="connsiteY800" fmla="*/ 1600200 h 2878666"/>
              <a:gd name="connsiteX801" fmla="*/ 2669825 w 2991558"/>
              <a:gd name="connsiteY801" fmla="*/ 1515533 h 2878666"/>
              <a:gd name="connsiteX802" fmla="*/ 2602092 w 2991558"/>
              <a:gd name="connsiteY802" fmla="*/ 1481666 h 2878666"/>
              <a:gd name="connsiteX803" fmla="*/ 2534358 w 2991558"/>
              <a:gd name="connsiteY803" fmla="*/ 1464733 h 2878666"/>
              <a:gd name="connsiteX804" fmla="*/ 2483558 w 2991558"/>
              <a:gd name="connsiteY804" fmla="*/ 1447800 h 2878666"/>
              <a:gd name="connsiteX805" fmla="*/ 2390425 w 2991558"/>
              <a:gd name="connsiteY805" fmla="*/ 1456266 h 2878666"/>
              <a:gd name="connsiteX806" fmla="*/ 2322692 w 2991558"/>
              <a:gd name="connsiteY806" fmla="*/ 1490133 h 2878666"/>
              <a:gd name="connsiteX807" fmla="*/ 2271892 w 2991558"/>
              <a:gd name="connsiteY807" fmla="*/ 1515533 h 2878666"/>
              <a:gd name="connsiteX808" fmla="*/ 2187225 w 2991558"/>
              <a:gd name="connsiteY808" fmla="*/ 1540933 h 2878666"/>
              <a:gd name="connsiteX809" fmla="*/ 2111025 w 2991558"/>
              <a:gd name="connsiteY809" fmla="*/ 1549400 h 2878666"/>
              <a:gd name="connsiteX810" fmla="*/ 2085625 w 2991558"/>
              <a:gd name="connsiteY810" fmla="*/ 1557866 h 2878666"/>
              <a:gd name="connsiteX811" fmla="*/ 1967092 w 2991558"/>
              <a:gd name="connsiteY811" fmla="*/ 1540933 h 2878666"/>
              <a:gd name="connsiteX812" fmla="*/ 1916292 w 2991558"/>
              <a:gd name="connsiteY812" fmla="*/ 1515533 h 2878666"/>
              <a:gd name="connsiteX813" fmla="*/ 1890892 w 2991558"/>
              <a:gd name="connsiteY813" fmla="*/ 1498600 h 2878666"/>
              <a:gd name="connsiteX814" fmla="*/ 1865492 w 2991558"/>
              <a:gd name="connsiteY814" fmla="*/ 1490133 h 2878666"/>
              <a:gd name="connsiteX815" fmla="*/ 1823158 w 2991558"/>
              <a:gd name="connsiteY815" fmla="*/ 1447800 h 2878666"/>
              <a:gd name="connsiteX816" fmla="*/ 1789292 w 2991558"/>
              <a:gd name="connsiteY816" fmla="*/ 1388533 h 2878666"/>
              <a:gd name="connsiteX817" fmla="*/ 1746958 w 2991558"/>
              <a:gd name="connsiteY817" fmla="*/ 1346200 h 2878666"/>
              <a:gd name="connsiteX818" fmla="*/ 1721558 w 2991558"/>
              <a:gd name="connsiteY818" fmla="*/ 1320800 h 2878666"/>
              <a:gd name="connsiteX819" fmla="*/ 1704625 w 2991558"/>
              <a:gd name="connsiteY819" fmla="*/ 1303866 h 2878666"/>
              <a:gd name="connsiteX820" fmla="*/ 1670758 w 2991558"/>
              <a:gd name="connsiteY820" fmla="*/ 1261533 h 2878666"/>
              <a:gd name="connsiteX821" fmla="*/ 1636892 w 2991558"/>
              <a:gd name="connsiteY821" fmla="*/ 1202266 h 2878666"/>
              <a:gd name="connsiteX822" fmla="*/ 1594558 w 2991558"/>
              <a:gd name="connsiteY822" fmla="*/ 1134533 h 2878666"/>
              <a:gd name="connsiteX823" fmla="*/ 1586092 w 2991558"/>
              <a:gd name="connsiteY823" fmla="*/ 1092200 h 2878666"/>
              <a:gd name="connsiteX824" fmla="*/ 1569158 w 2991558"/>
              <a:gd name="connsiteY824" fmla="*/ 1066800 h 2878666"/>
              <a:gd name="connsiteX825" fmla="*/ 1560692 w 2991558"/>
              <a:gd name="connsiteY825" fmla="*/ 1016000 h 2878666"/>
              <a:gd name="connsiteX826" fmla="*/ 1535292 w 2991558"/>
              <a:gd name="connsiteY826" fmla="*/ 939800 h 2878666"/>
              <a:gd name="connsiteX827" fmla="*/ 1518358 w 2991558"/>
              <a:gd name="connsiteY827" fmla="*/ 889000 h 2878666"/>
              <a:gd name="connsiteX828" fmla="*/ 1509892 w 2991558"/>
              <a:gd name="connsiteY828" fmla="*/ 855133 h 2878666"/>
              <a:gd name="connsiteX829" fmla="*/ 1484492 w 2991558"/>
              <a:gd name="connsiteY829" fmla="*/ 770466 h 2878666"/>
              <a:gd name="connsiteX830" fmla="*/ 1501425 w 2991558"/>
              <a:gd name="connsiteY830" fmla="*/ 575733 h 2878666"/>
              <a:gd name="connsiteX831" fmla="*/ 1569158 w 2991558"/>
              <a:gd name="connsiteY831" fmla="*/ 448733 h 2878666"/>
              <a:gd name="connsiteX832" fmla="*/ 1594558 w 2991558"/>
              <a:gd name="connsiteY832" fmla="*/ 389466 h 2878666"/>
              <a:gd name="connsiteX833" fmla="*/ 1645358 w 2991558"/>
              <a:gd name="connsiteY833" fmla="*/ 313266 h 2878666"/>
              <a:gd name="connsiteX834" fmla="*/ 1670758 w 2991558"/>
              <a:gd name="connsiteY834" fmla="*/ 270933 h 2878666"/>
              <a:gd name="connsiteX835" fmla="*/ 1721558 w 2991558"/>
              <a:gd name="connsiteY835" fmla="*/ 228600 h 2878666"/>
              <a:gd name="connsiteX836" fmla="*/ 1746958 w 2991558"/>
              <a:gd name="connsiteY836" fmla="*/ 194733 h 2878666"/>
              <a:gd name="connsiteX837" fmla="*/ 1780825 w 2991558"/>
              <a:gd name="connsiteY837" fmla="*/ 160866 h 2878666"/>
              <a:gd name="connsiteX838" fmla="*/ 1823158 w 2991558"/>
              <a:gd name="connsiteY838" fmla="*/ 110066 h 2878666"/>
              <a:gd name="connsiteX839" fmla="*/ 1899358 w 2991558"/>
              <a:gd name="connsiteY839" fmla="*/ 42333 h 2878666"/>
              <a:gd name="connsiteX840" fmla="*/ 1941692 w 2991558"/>
              <a:gd name="connsiteY840" fmla="*/ 25400 h 2878666"/>
              <a:gd name="connsiteX841" fmla="*/ 1967092 w 2991558"/>
              <a:gd name="connsiteY841" fmla="*/ 8466 h 2878666"/>
              <a:gd name="connsiteX842" fmla="*/ 2077158 w 2991558"/>
              <a:gd name="connsiteY842" fmla="*/ 0 h 2878666"/>
              <a:gd name="connsiteX843" fmla="*/ 2136425 w 2991558"/>
              <a:gd name="connsiteY843" fmla="*/ 8466 h 2878666"/>
              <a:gd name="connsiteX844" fmla="*/ 2178758 w 2991558"/>
              <a:gd name="connsiteY844" fmla="*/ 25400 h 2878666"/>
              <a:gd name="connsiteX845" fmla="*/ 2229558 w 2991558"/>
              <a:gd name="connsiteY845" fmla="*/ 50800 h 2878666"/>
              <a:gd name="connsiteX846" fmla="*/ 2322692 w 2991558"/>
              <a:gd name="connsiteY846" fmla="*/ 101600 h 2878666"/>
              <a:gd name="connsiteX847" fmla="*/ 2348092 w 2991558"/>
              <a:gd name="connsiteY847" fmla="*/ 110066 h 2878666"/>
              <a:gd name="connsiteX848" fmla="*/ 2415825 w 2991558"/>
              <a:gd name="connsiteY848" fmla="*/ 177800 h 2878666"/>
              <a:gd name="connsiteX849" fmla="*/ 2441225 w 2991558"/>
              <a:gd name="connsiteY849" fmla="*/ 203200 h 2878666"/>
              <a:gd name="connsiteX850" fmla="*/ 2466625 w 2991558"/>
              <a:gd name="connsiteY850" fmla="*/ 228600 h 2878666"/>
              <a:gd name="connsiteX851" fmla="*/ 2525892 w 2991558"/>
              <a:gd name="connsiteY851" fmla="*/ 279400 h 2878666"/>
              <a:gd name="connsiteX852" fmla="*/ 2559758 w 2991558"/>
              <a:gd name="connsiteY852" fmla="*/ 304800 h 2878666"/>
              <a:gd name="connsiteX853" fmla="*/ 2585158 w 2991558"/>
              <a:gd name="connsiteY853" fmla="*/ 330200 h 2878666"/>
              <a:gd name="connsiteX854" fmla="*/ 2661358 w 2991558"/>
              <a:gd name="connsiteY854" fmla="*/ 389466 h 2878666"/>
              <a:gd name="connsiteX855" fmla="*/ 2686758 w 2991558"/>
              <a:gd name="connsiteY855" fmla="*/ 423333 h 2878666"/>
              <a:gd name="connsiteX856" fmla="*/ 2822225 w 2991558"/>
              <a:gd name="connsiteY856" fmla="*/ 524933 h 2878666"/>
              <a:gd name="connsiteX857" fmla="*/ 2839158 w 2991558"/>
              <a:gd name="connsiteY857" fmla="*/ 550333 h 2878666"/>
              <a:gd name="connsiteX858" fmla="*/ 2856092 w 2991558"/>
              <a:gd name="connsiteY858" fmla="*/ 584200 h 2878666"/>
              <a:gd name="connsiteX859" fmla="*/ 2906892 w 2991558"/>
              <a:gd name="connsiteY859" fmla="*/ 660400 h 2878666"/>
              <a:gd name="connsiteX860" fmla="*/ 2957692 w 2991558"/>
              <a:gd name="connsiteY860" fmla="*/ 753533 h 2878666"/>
              <a:gd name="connsiteX861" fmla="*/ 2991558 w 2991558"/>
              <a:gd name="connsiteY861" fmla="*/ 855133 h 2878666"/>
              <a:gd name="connsiteX862" fmla="*/ 2983092 w 2991558"/>
              <a:gd name="connsiteY862" fmla="*/ 1016000 h 2878666"/>
              <a:gd name="connsiteX863" fmla="*/ 2966158 w 2991558"/>
              <a:gd name="connsiteY863" fmla="*/ 1117600 h 2878666"/>
              <a:gd name="connsiteX864" fmla="*/ 2932292 w 2991558"/>
              <a:gd name="connsiteY864" fmla="*/ 1261533 h 2878666"/>
              <a:gd name="connsiteX865" fmla="*/ 2906892 w 2991558"/>
              <a:gd name="connsiteY865" fmla="*/ 1346200 h 2878666"/>
              <a:gd name="connsiteX866" fmla="*/ 2889958 w 2991558"/>
              <a:gd name="connsiteY866" fmla="*/ 1363133 h 2878666"/>
              <a:gd name="connsiteX867" fmla="*/ 2856092 w 2991558"/>
              <a:gd name="connsiteY867" fmla="*/ 1430866 h 2878666"/>
              <a:gd name="connsiteX868" fmla="*/ 2839158 w 2991558"/>
              <a:gd name="connsiteY868" fmla="*/ 1464733 h 2878666"/>
              <a:gd name="connsiteX869" fmla="*/ 2805292 w 2991558"/>
              <a:gd name="connsiteY869" fmla="*/ 1515533 h 2878666"/>
              <a:gd name="connsiteX870" fmla="*/ 2754492 w 2991558"/>
              <a:gd name="connsiteY870" fmla="*/ 1574800 h 2878666"/>
              <a:gd name="connsiteX871" fmla="*/ 2686758 w 2991558"/>
              <a:gd name="connsiteY871" fmla="*/ 1591733 h 2878666"/>
              <a:gd name="connsiteX872" fmla="*/ 2610558 w 2991558"/>
              <a:gd name="connsiteY872" fmla="*/ 1583266 h 2878666"/>
              <a:gd name="connsiteX873" fmla="*/ 2551292 w 2991558"/>
              <a:gd name="connsiteY873" fmla="*/ 1549400 h 2878666"/>
              <a:gd name="connsiteX874" fmla="*/ 2517425 w 2991558"/>
              <a:gd name="connsiteY874" fmla="*/ 1532466 h 2878666"/>
              <a:gd name="connsiteX875" fmla="*/ 2492025 w 2991558"/>
              <a:gd name="connsiteY875" fmla="*/ 1498600 h 2878666"/>
              <a:gd name="connsiteX876" fmla="*/ 2475092 w 2991558"/>
              <a:gd name="connsiteY876" fmla="*/ 1481666 h 287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</a:cxnLst>
            <a:rect l="l" t="t" r="r" b="b"/>
            <a:pathLst>
              <a:path w="2991558" h="2878666">
                <a:moveTo>
                  <a:pt x="1509892" y="1109133"/>
                </a:moveTo>
                <a:cubicBezTo>
                  <a:pt x="1507070" y="860777"/>
                  <a:pt x="1509520" y="612306"/>
                  <a:pt x="1501425" y="364066"/>
                </a:cubicBezTo>
                <a:cubicBezTo>
                  <a:pt x="1501129" y="355004"/>
                  <a:pt x="1474410" y="313365"/>
                  <a:pt x="1467558" y="304800"/>
                </a:cubicBezTo>
                <a:cubicBezTo>
                  <a:pt x="1462571" y="298567"/>
                  <a:pt x="1455053" y="294508"/>
                  <a:pt x="1450625" y="287866"/>
                </a:cubicBezTo>
                <a:cubicBezTo>
                  <a:pt x="1424900" y="249278"/>
                  <a:pt x="1438977" y="231243"/>
                  <a:pt x="1382892" y="203200"/>
                </a:cubicBezTo>
                <a:cubicBezTo>
                  <a:pt x="1152637" y="88072"/>
                  <a:pt x="1398006" y="214257"/>
                  <a:pt x="1289758" y="152400"/>
                </a:cubicBezTo>
                <a:cubicBezTo>
                  <a:pt x="1278800" y="146138"/>
                  <a:pt x="1266850" y="141728"/>
                  <a:pt x="1255892" y="135466"/>
                </a:cubicBezTo>
                <a:cubicBezTo>
                  <a:pt x="1086085" y="38431"/>
                  <a:pt x="1360287" y="187664"/>
                  <a:pt x="1205092" y="110066"/>
                </a:cubicBezTo>
                <a:cubicBezTo>
                  <a:pt x="1195991" y="105515"/>
                  <a:pt x="1189345" y="96351"/>
                  <a:pt x="1179692" y="93133"/>
                </a:cubicBezTo>
                <a:cubicBezTo>
                  <a:pt x="1163406" y="87704"/>
                  <a:pt x="1145726" y="88033"/>
                  <a:pt x="1128892" y="84666"/>
                </a:cubicBezTo>
                <a:cubicBezTo>
                  <a:pt x="1117482" y="82384"/>
                  <a:pt x="1106314" y="79022"/>
                  <a:pt x="1095025" y="76200"/>
                </a:cubicBezTo>
                <a:cubicBezTo>
                  <a:pt x="1013181" y="79022"/>
                  <a:pt x="931244" y="79857"/>
                  <a:pt x="849492" y="84666"/>
                </a:cubicBezTo>
                <a:cubicBezTo>
                  <a:pt x="820431" y="86375"/>
                  <a:pt x="782639" y="101306"/>
                  <a:pt x="756358" y="110066"/>
                </a:cubicBezTo>
                <a:cubicBezTo>
                  <a:pt x="747891" y="112888"/>
                  <a:pt x="739761" y="117066"/>
                  <a:pt x="730958" y="118533"/>
                </a:cubicBezTo>
                <a:cubicBezTo>
                  <a:pt x="705567" y="122765"/>
                  <a:pt x="651719" y="129026"/>
                  <a:pt x="629358" y="143933"/>
                </a:cubicBezTo>
                <a:cubicBezTo>
                  <a:pt x="556566" y="192460"/>
                  <a:pt x="648665" y="134280"/>
                  <a:pt x="578558" y="169333"/>
                </a:cubicBezTo>
                <a:cubicBezTo>
                  <a:pt x="569457" y="173884"/>
                  <a:pt x="562259" y="181715"/>
                  <a:pt x="553158" y="186266"/>
                </a:cubicBezTo>
                <a:cubicBezTo>
                  <a:pt x="545176" y="190257"/>
                  <a:pt x="535560" y="190399"/>
                  <a:pt x="527758" y="194733"/>
                </a:cubicBezTo>
                <a:cubicBezTo>
                  <a:pt x="440425" y="243252"/>
                  <a:pt x="509030" y="217910"/>
                  <a:pt x="451558" y="237066"/>
                </a:cubicBezTo>
                <a:cubicBezTo>
                  <a:pt x="445914" y="242711"/>
                  <a:pt x="440858" y="249013"/>
                  <a:pt x="434625" y="254000"/>
                </a:cubicBezTo>
                <a:cubicBezTo>
                  <a:pt x="426679" y="260357"/>
                  <a:pt x="416830" y="264173"/>
                  <a:pt x="409225" y="270933"/>
                </a:cubicBezTo>
                <a:cubicBezTo>
                  <a:pt x="322232" y="348260"/>
                  <a:pt x="390672" y="300235"/>
                  <a:pt x="333025" y="338666"/>
                </a:cubicBezTo>
                <a:cubicBezTo>
                  <a:pt x="327381" y="347133"/>
                  <a:pt x="322793" y="356408"/>
                  <a:pt x="316092" y="364066"/>
                </a:cubicBezTo>
                <a:cubicBezTo>
                  <a:pt x="302951" y="379085"/>
                  <a:pt x="282683" y="388550"/>
                  <a:pt x="273758" y="406400"/>
                </a:cubicBezTo>
                <a:cubicBezTo>
                  <a:pt x="262171" y="429575"/>
                  <a:pt x="255847" y="445722"/>
                  <a:pt x="239892" y="465666"/>
                </a:cubicBezTo>
                <a:cubicBezTo>
                  <a:pt x="234905" y="471900"/>
                  <a:pt x="227945" y="476366"/>
                  <a:pt x="222958" y="482600"/>
                </a:cubicBezTo>
                <a:cubicBezTo>
                  <a:pt x="216601" y="490546"/>
                  <a:pt x="210158" y="498701"/>
                  <a:pt x="206025" y="508000"/>
                </a:cubicBezTo>
                <a:cubicBezTo>
                  <a:pt x="198776" y="524311"/>
                  <a:pt x="201714" y="546179"/>
                  <a:pt x="189092" y="558800"/>
                </a:cubicBezTo>
                <a:lnTo>
                  <a:pt x="172158" y="575733"/>
                </a:lnTo>
                <a:cubicBezTo>
                  <a:pt x="169336" y="584200"/>
                  <a:pt x="167683" y="593151"/>
                  <a:pt x="163692" y="601133"/>
                </a:cubicBezTo>
                <a:cubicBezTo>
                  <a:pt x="159141" y="610235"/>
                  <a:pt x="149976" y="616879"/>
                  <a:pt x="146758" y="626533"/>
                </a:cubicBezTo>
                <a:cubicBezTo>
                  <a:pt x="141329" y="642819"/>
                  <a:pt x="142809" y="660771"/>
                  <a:pt x="138292" y="677333"/>
                </a:cubicBezTo>
                <a:cubicBezTo>
                  <a:pt x="134293" y="691996"/>
                  <a:pt x="127003" y="705555"/>
                  <a:pt x="121358" y="719666"/>
                </a:cubicBezTo>
                <a:cubicBezTo>
                  <a:pt x="118536" y="736599"/>
                  <a:pt x="116616" y="753708"/>
                  <a:pt x="112892" y="770466"/>
                </a:cubicBezTo>
                <a:cubicBezTo>
                  <a:pt x="110956" y="779178"/>
                  <a:pt x="104425" y="786941"/>
                  <a:pt x="104425" y="795866"/>
                </a:cubicBezTo>
                <a:cubicBezTo>
                  <a:pt x="104425" y="894684"/>
                  <a:pt x="105115" y="993688"/>
                  <a:pt x="112892" y="1092200"/>
                </a:cubicBezTo>
                <a:cubicBezTo>
                  <a:pt x="113693" y="1102344"/>
                  <a:pt x="123911" y="1109320"/>
                  <a:pt x="129825" y="1117600"/>
                </a:cubicBezTo>
                <a:cubicBezTo>
                  <a:pt x="138027" y="1129083"/>
                  <a:pt x="146758" y="1140177"/>
                  <a:pt x="155225" y="1151466"/>
                </a:cubicBezTo>
                <a:cubicBezTo>
                  <a:pt x="175082" y="1211034"/>
                  <a:pt x="149238" y="1137497"/>
                  <a:pt x="180625" y="1210733"/>
                </a:cubicBezTo>
                <a:cubicBezTo>
                  <a:pt x="184141" y="1218936"/>
                  <a:pt x="184664" y="1228384"/>
                  <a:pt x="189092" y="1236133"/>
                </a:cubicBezTo>
                <a:cubicBezTo>
                  <a:pt x="196093" y="1248385"/>
                  <a:pt x="206025" y="1258711"/>
                  <a:pt x="214492" y="1270000"/>
                </a:cubicBezTo>
                <a:cubicBezTo>
                  <a:pt x="235771" y="1333843"/>
                  <a:pt x="207066" y="1255149"/>
                  <a:pt x="239892" y="1320800"/>
                </a:cubicBezTo>
                <a:cubicBezTo>
                  <a:pt x="261874" y="1364764"/>
                  <a:pt x="232215" y="1330058"/>
                  <a:pt x="265292" y="1363133"/>
                </a:cubicBezTo>
                <a:cubicBezTo>
                  <a:pt x="270936" y="1374422"/>
                  <a:pt x="273300" y="1388075"/>
                  <a:pt x="282225" y="1397000"/>
                </a:cubicBezTo>
                <a:cubicBezTo>
                  <a:pt x="288536" y="1403311"/>
                  <a:pt x="298822" y="1403999"/>
                  <a:pt x="307625" y="1405466"/>
                </a:cubicBezTo>
                <a:cubicBezTo>
                  <a:pt x="332834" y="1409667"/>
                  <a:pt x="358425" y="1411111"/>
                  <a:pt x="383825" y="1413933"/>
                </a:cubicBezTo>
                <a:cubicBezTo>
                  <a:pt x="392292" y="1416755"/>
                  <a:pt x="400644" y="1419948"/>
                  <a:pt x="409225" y="1422400"/>
                </a:cubicBezTo>
                <a:cubicBezTo>
                  <a:pt x="420414" y="1425597"/>
                  <a:pt x="432053" y="1427186"/>
                  <a:pt x="443092" y="1430866"/>
                </a:cubicBezTo>
                <a:cubicBezTo>
                  <a:pt x="475149" y="1441552"/>
                  <a:pt x="486820" y="1452207"/>
                  <a:pt x="519292" y="1456266"/>
                </a:cubicBezTo>
                <a:cubicBezTo>
                  <a:pt x="553014" y="1460481"/>
                  <a:pt x="587025" y="1461911"/>
                  <a:pt x="620892" y="1464733"/>
                </a:cubicBezTo>
                <a:cubicBezTo>
                  <a:pt x="804582" y="1525966"/>
                  <a:pt x="582718" y="1454829"/>
                  <a:pt x="1137358" y="1481666"/>
                </a:cubicBezTo>
                <a:cubicBezTo>
                  <a:pt x="1149965" y="1482276"/>
                  <a:pt x="1159936" y="1492955"/>
                  <a:pt x="1171225" y="1498600"/>
                </a:cubicBezTo>
                <a:cubicBezTo>
                  <a:pt x="1178918" y="1510139"/>
                  <a:pt x="1191685" y="1532889"/>
                  <a:pt x="1205092" y="1540933"/>
                </a:cubicBezTo>
                <a:cubicBezTo>
                  <a:pt x="1212745" y="1545525"/>
                  <a:pt x="1222690" y="1545066"/>
                  <a:pt x="1230492" y="1549400"/>
                </a:cubicBezTo>
                <a:cubicBezTo>
                  <a:pt x="1248282" y="1559283"/>
                  <a:pt x="1281292" y="1583266"/>
                  <a:pt x="1281292" y="1583266"/>
                </a:cubicBezTo>
                <a:cubicBezTo>
                  <a:pt x="1286936" y="1591733"/>
                  <a:pt x="1294092" y="1599367"/>
                  <a:pt x="1298225" y="1608666"/>
                </a:cubicBezTo>
                <a:cubicBezTo>
                  <a:pt x="1305474" y="1624977"/>
                  <a:pt x="1309514" y="1642533"/>
                  <a:pt x="1315158" y="1659466"/>
                </a:cubicBezTo>
                <a:cubicBezTo>
                  <a:pt x="1317980" y="1667933"/>
                  <a:pt x="1317314" y="1678555"/>
                  <a:pt x="1323625" y="1684866"/>
                </a:cubicBezTo>
                <a:lnTo>
                  <a:pt x="1340558" y="1701800"/>
                </a:lnTo>
                <a:cubicBezTo>
                  <a:pt x="1345338" y="1735257"/>
                  <a:pt x="1349238" y="1770382"/>
                  <a:pt x="1357492" y="1803400"/>
                </a:cubicBezTo>
                <a:cubicBezTo>
                  <a:pt x="1363722" y="1828320"/>
                  <a:pt x="1370773" y="1838429"/>
                  <a:pt x="1382892" y="1862666"/>
                </a:cubicBezTo>
                <a:cubicBezTo>
                  <a:pt x="1406223" y="2025989"/>
                  <a:pt x="1397335" y="1941365"/>
                  <a:pt x="1408292" y="2116666"/>
                </a:cubicBezTo>
                <a:cubicBezTo>
                  <a:pt x="1405470" y="2204155"/>
                  <a:pt x="1406899" y="2291885"/>
                  <a:pt x="1399825" y="2379133"/>
                </a:cubicBezTo>
                <a:cubicBezTo>
                  <a:pt x="1398382" y="2396924"/>
                  <a:pt x="1388536" y="2413000"/>
                  <a:pt x="1382892" y="2429933"/>
                </a:cubicBezTo>
                <a:cubicBezTo>
                  <a:pt x="1369873" y="2468989"/>
                  <a:pt x="1376177" y="2446575"/>
                  <a:pt x="1365958" y="2497666"/>
                </a:cubicBezTo>
                <a:cubicBezTo>
                  <a:pt x="1368780" y="2531533"/>
                  <a:pt x="1367760" y="2565942"/>
                  <a:pt x="1374425" y="2599266"/>
                </a:cubicBezTo>
                <a:cubicBezTo>
                  <a:pt x="1379263" y="2623456"/>
                  <a:pt x="1400631" y="2628699"/>
                  <a:pt x="1416758" y="2641600"/>
                </a:cubicBezTo>
                <a:cubicBezTo>
                  <a:pt x="1449963" y="2668164"/>
                  <a:pt x="1414984" y="2652297"/>
                  <a:pt x="1459092" y="2667000"/>
                </a:cubicBezTo>
                <a:cubicBezTo>
                  <a:pt x="1515464" y="2723372"/>
                  <a:pt x="1454751" y="2670233"/>
                  <a:pt x="1509892" y="2700866"/>
                </a:cubicBezTo>
                <a:cubicBezTo>
                  <a:pt x="1534449" y="2714509"/>
                  <a:pt x="1565276" y="2742516"/>
                  <a:pt x="1594558" y="2751666"/>
                </a:cubicBezTo>
                <a:cubicBezTo>
                  <a:pt x="1627878" y="2762078"/>
                  <a:pt x="1662291" y="2768599"/>
                  <a:pt x="1696158" y="2777066"/>
                </a:cubicBezTo>
                <a:lnTo>
                  <a:pt x="1730025" y="2785533"/>
                </a:lnTo>
                <a:cubicBezTo>
                  <a:pt x="1752603" y="2791177"/>
                  <a:pt x="1774581" y="2800359"/>
                  <a:pt x="1797758" y="2802466"/>
                </a:cubicBezTo>
                <a:lnTo>
                  <a:pt x="1890892" y="2810933"/>
                </a:lnTo>
                <a:cubicBezTo>
                  <a:pt x="1905003" y="2813755"/>
                  <a:pt x="1918835" y="2819400"/>
                  <a:pt x="1933225" y="2819400"/>
                </a:cubicBezTo>
                <a:cubicBezTo>
                  <a:pt x="2051227" y="2819400"/>
                  <a:pt x="2141045" y="2823555"/>
                  <a:pt x="2246492" y="2802466"/>
                </a:cubicBezTo>
                <a:cubicBezTo>
                  <a:pt x="2257902" y="2800184"/>
                  <a:pt x="2269213" y="2797344"/>
                  <a:pt x="2280358" y="2794000"/>
                </a:cubicBezTo>
                <a:cubicBezTo>
                  <a:pt x="2297455" y="2788871"/>
                  <a:pt x="2313488" y="2779590"/>
                  <a:pt x="2331158" y="2777066"/>
                </a:cubicBezTo>
                <a:lnTo>
                  <a:pt x="2390425" y="2768600"/>
                </a:lnTo>
                <a:cubicBezTo>
                  <a:pt x="2398892" y="2765778"/>
                  <a:pt x="2407167" y="2762298"/>
                  <a:pt x="2415825" y="2760133"/>
                </a:cubicBezTo>
                <a:cubicBezTo>
                  <a:pt x="2429786" y="2756643"/>
                  <a:pt x="2444684" y="2756719"/>
                  <a:pt x="2458158" y="2751666"/>
                </a:cubicBezTo>
                <a:cubicBezTo>
                  <a:pt x="2467686" y="2748093"/>
                  <a:pt x="2474457" y="2739284"/>
                  <a:pt x="2483558" y="2734733"/>
                </a:cubicBezTo>
                <a:cubicBezTo>
                  <a:pt x="2522478" y="2715273"/>
                  <a:pt x="2522033" y="2720112"/>
                  <a:pt x="2559758" y="2709333"/>
                </a:cubicBezTo>
                <a:cubicBezTo>
                  <a:pt x="2568339" y="2706881"/>
                  <a:pt x="2576691" y="2703688"/>
                  <a:pt x="2585158" y="2700866"/>
                </a:cubicBezTo>
                <a:cubicBezTo>
                  <a:pt x="2637900" y="2648127"/>
                  <a:pt x="2561540" y="2719434"/>
                  <a:pt x="2627492" y="2675466"/>
                </a:cubicBezTo>
                <a:cubicBezTo>
                  <a:pt x="2637455" y="2668824"/>
                  <a:pt x="2643694" y="2657731"/>
                  <a:pt x="2652892" y="2650066"/>
                </a:cubicBezTo>
                <a:cubicBezTo>
                  <a:pt x="2660709" y="2643552"/>
                  <a:pt x="2670475" y="2639647"/>
                  <a:pt x="2678292" y="2633133"/>
                </a:cubicBezTo>
                <a:cubicBezTo>
                  <a:pt x="2687490" y="2625468"/>
                  <a:pt x="2694494" y="2615398"/>
                  <a:pt x="2703692" y="2607733"/>
                </a:cubicBezTo>
                <a:cubicBezTo>
                  <a:pt x="2711509" y="2601219"/>
                  <a:pt x="2721146" y="2597157"/>
                  <a:pt x="2729092" y="2590800"/>
                </a:cubicBezTo>
                <a:cubicBezTo>
                  <a:pt x="2756823" y="2568615"/>
                  <a:pt x="2739493" y="2575197"/>
                  <a:pt x="2762958" y="2540000"/>
                </a:cubicBezTo>
                <a:cubicBezTo>
                  <a:pt x="2767386" y="2533358"/>
                  <a:pt x="2774247" y="2528711"/>
                  <a:pt x="2779892" y="2523066"/>
                </a:cubicBezTo>
                <a:cubicBezTo>
                  <a:pt x="2800870" y="2460127"/>
                  <a:pt x="2778275" y="2534380"/>
                  <a:pt x="2796825" y="2404533"/>
                </a:cubicBezTo>
                <a:cubicBezTo>
                  <a:pt x="2800895" y="2376041"/>
                  <a:pt x="2809489" y="2348329"/>
                  <a:pt x="2813758" y="2319866"/>
                </a:cubicBezTo>
                <a:cubicBezTo>
                  <a:pt x="2817965" y="2291817"/>
                  <a:pt x="2818911" y="2263368"/>
                  <a:pt x="2822225" y="2235200"/>
                </a:cubicBezTo>
                <a:cubicBezTo>
                  <a:pt x="2828226" y="2184196"/>
                  <a:pt x="2830025" y="2179271"/>
                  <a:pt x="2839158" y="2133600"/>
                </a:cubicBezTo>
                <a:cubicBezTo>
                  <a:pt x="2843484" y="2086010"/>
                  <a:pt x="2845636" y="2036718"/>
                  <a:pt x="2856092" y="1989666"/>
                </a:cubicBezTo>
                <a:cubicBezTo>
                  <a:pt x="2858028" y="1980954"/>
                  <a:pt x="2861736" y="1972733"/>
                  <a:pt x="2864558" y="1964266"/>
                </a:cubicBezTo>
                <a:cubicBezTo>
                  <a:pt x="2882920" y="1771467"/>
                  <a:pt x="2888196" y="1806758"/>
                  <a:pt x="2873025" y="1617133"/>
                </a:cubicBezTo>
                <a:cubicBezTo>
                  <a:pt x="2869535" y="1573516"/>
                  <a:pt x="2871104" y="1581346"/>
                  <a:pt x="2847625" y="1557866"/>
                </a:cubicBezTo>
                <a:cubicBezTo>
                  <a:pt x="2844803" y="1549399"/>
                  <a:pt x="2843586" y="1540215"/>
                  <a:pt x="2839158" y="1532466"/>
                </a:cubicBezTo>
                <a:cubicBezTo>
                  <a:pt x="2830144" y="1516691"/>
                  <a:pt x="2811757" y="1494731"/>
                  <a:pt x="2796825" y="1481666"/>
                </a:cubicBezTo>
                <a:cubicBezTo>
                  <a:pt x="2780237" y="1467151"/>
                  <a:pt x="2762335" y="1454160"/>
                  <a:pt x="2746025" y="1439333"/>
                </a:cubicBezTo>
                <a:cubicBezTo>
                  <a:pt x="2710736" y="1407253"/>
                  <a:pt x="2705399" y="1389217"/>
                  <a:pt x="2661358" y="1371600"/>
                </a:cubicBezTo>
                <a:cubicBezTo>
                  <a:pt x="2647997" y="1366255"/>
                  <a:pt x="2633136" y="1365955"/>
                  <a:pt x="2619025" y="1363133"/>
                </a:cubicBezTo>
                <a:cubicBezTo>
                  <a:pt x="2533437" y="1298943"/>
                  <a:pt x="2587184" y="1329266"/>
                  <a:pt x="2381958" y="1329266"/>
                </a:cubicBezTo>
                <a:cubicBezTo>
                  <a:pt x="2311533" y="1329266"/>
                  <a:pt x="2240312" y="1338420"/>
                  <a:pt x="2170292" y="1346200"/>
                </a:cubicBezTo>
                <a:cubicBezTo>
                  <a:pt x="2138350" y="1356847"/>
                  <a:pt x="2123209" y="1359418"/>
                  <a:pt x="2094092" y="1388533"/>
                </a:cubicBezTo>
                <a:cubicBezTo>
                  <a:pt x="2088447" y="1394177"/>
                  <a:pt x="2084003" y="1401359"/>
                  <a:pt x="2077158" y="1405466"/>
                </a:cubicBezTo>
                <a:cubicBezTo>
                  <a:pt x="2069505" y="1410058"/>
                  <a:pt x="2059961" y="1410417"/>
                  <a:pt x="2051758" y="1413933"/>
                </a:cubicBezTo>
                <a:cubicBezTo>
                  <a:pt x="1978523" y="1445320"/>
                  <a:pt x="2052060" y="1419476"/>
                  <a:pt x="1992492" y="1439333"/>
                </a:cubicBezTo>
                <a:cubicBezTo>
                  <a:pt x="1936047" y="1436511"/>
                  <a:pt x="1877413" y="1446690"/>
                  <a:pt x="1823158" y="1430866"/>
                </a:cubicBezTo>
                <a:cubicBezTo>
                  <a:pt x="1803621" y="1425168"/>
                  <a:pt x="1800581" y="1396999"/>
                  <a:pt x="1789292" y="1380066"/>
                </a:cubicBezTo>
                <a:lnTo>
                  <a:pt x="1772358" y="1354666"/>
                </a:lnTo>
                <a:cubicBezTo>
                  <a:pt x="1769536" y="1346199"/>
                  <a:pt x="1766056" y="1337924"/>
                  <a:pt x="1763892" y="1329266"/>
                </a:cubicBezTo>
                <a:cubicBezTo>
                  <a:pt x="1753914" y="1289355"/>
                  <a:pt x="1754127" y="1270683"/>
                  <a:pt x="1746958" y="1227666"/>
                </a:cubicBezTo>
                <a:cubicBezTo>
                  <a:pt x="1744592" y="1213471"/>
                  <a:pt x="1741066" y="1199491"/>
                  <a:pt x="1738492" y="1185333"/>
                </a:cubicBezTo>
                <a:cubicBezTo>
                  <a:pt x="1735421" y="1168443"/>
                  <a:pt x="1733749" y="1151291"/>
                  <a:pt x="1730025" y="1134533"/>
                </a:cubicBezTo>
                <a:cubicBezTo>
                  <a:pt x="1728089" y="1125821"/>
                  <a:pt x="1724010" y="1117714"/>
                  <a:pt x="1721558" y="1109133"/>
                </a:cubicBezTo>
                <a:cubicBezTo>
                  <a:pt x="1717939" y="1096466"/>
                  <a:pt x="1711394" y="1063405"/>
                  <a:pt x="1704625" y="1049866"/>
                </a:cubicBezTo>
                <a:cubicBezTo>
                  <a:pt x="1700074" y="1040765"/>
                  <a:pt x="1693336" y="1032933"/>
                  <a:pt x="1687692" y="1024466"/>
                </a:cubicBezTo>
                <a:cubicBezTo>
                  <a:pt x="1684870" y="979311"/>
                  <a:pt x="1679225" y="934243"/>
                  <a:pt x="1679225" y="889000"/>
                </a:cubicBezTo>
                <a:cubicBezTo>
                  <a:pt x="1679225" y="798645"/>
                  <a:pt x="1682680" y="708282"/>
                  <a:pt x="1687692" y="618066"/>
                </a:cubicBezTo>
                <a:cubicBezTo>
                  <a:pt x="1688535" y="602884"/>
                  <a:pt x="1699985" y="574268"/>
                  <a:pt x="1704625" y="558800"/>
                </a:cubicBezTo>
                <a:cubicBezTo>
                  <a:pt x="1710529" y="539120"/>
                  <a:pt x="1715654" y="519213"/>
                  <a:pt x="1721558" y="499533"/>
                </a:cubicBezTo>
                <a:cubicBezTo>
                  <a:pt x="1724122" y="490985"/>
                  <a:pt x="1726509" y="482336"/>
                  <a:pt x="1730025" y="474133"/>
                </a:cubicBezTo>
                <a:cubicBezTo>
                  <a:pt x="1734997" y="462532"/>
                  <a:pt x="1742271" y="451985"/>
                  <a:pt x="1746958" y="440266"/>
                </a:cubicBezTo>
                <a:cubicBezTo>
                  <a:pt x="1753587" y="423693"/>
                  <a:pt x="1753991" y="404318"/>
                  <a:pt x="1763892" y="389466"/>
                </a:cubicBezTo>
                <a:cubicBezTo>
                  <a:pt x="1769536" y="380999"/>
                  <a:pt x="1773167" y="370767"/>
                  <a:pt x="1780825" y="364066"/>
                </a:cubicBezTo>
                <a:cubicBezTo>
                  <a:pt x="1824223" y="326093"/>
                  <a:pt x="1825370" y="331451"/>
                  <a:pt x="1873958" y="321733"/>
                </a:cubicBezTo>
                <a:cubicBezTo>
                  <a:pt x="1975558" y="324555"/>
                  <a:pt x="2077240" y="325248"/>
                  <a:pt x="2178758" y="330200"/>
                </a:cubicBezTo>
                <a:cubicBezTo>
                  <a:pt x="2209296" y="331690"/>
                  <a:pt x="2225895" y="342662"/>
                  <a:pt x="2254958" y="347133"/>
                </a:cubicBezTo>
                <a:cubicBezTo>
                  <a:pt x="2280217" y="351019"/>
                  <a:pt x="2305758" y="352778"/>
                  <a:pt x="2331158" y="355600"/>
                </a:cubicBezTo>
                <a:cubicBezTo>
                  <a:pt x="2345269" y="361244"/>
                  <a:pt x="2359074" y="367727"/>
                  <a:pt x="2373492" y="372533"/>
                </a:cubicBezTo>
                <a:cubicBezTo>
                  <a:pt x="2384531" y="376213"/>
                  <a:pt x="2396950" y="375796"/>
                  <a:pt x="2407358" y="381000"/>
                </a:cubicBezTo>
                <a:cubicBezTo>
                  <a:pt x="2414498" y="384570"/>
                  <a:pt x="2416955" y="394789"/>
                  <a:pt x="2424292" y="397933"/>
                </a:cubicBezTo>
                <a:cubicBezTo>
                  <a:pt x="2437519" y="403602"/>
                  <a:pt x="2452841" y="402265"/>
                  <a:pt x="2466625" y="406400"/>
                </a:cubicBezTo>
                <a:cubicBezTo>
                  <a:pt x="2481182" y="410767"/>
                  <a:pt x="2494728" y="417997"/>
                  <a:pt x="2508958" y="423333"/>
                </a:cubicBezTo>
                <a:cubicBezTo>
                  <a:pt x="2517314" y="426467"/>
                  <a:pt x="2526376" y="427809"/>
                  <a:pt x="2534358" y="431800"/>
                </a:cubicBezTo>
                <a:cubicBezTo>
                  <a:pt x="2600010" y="464626"/>
                  <a:pt x="2521314" y="435918"/>
                  <a:pt x="2585158" y="457200"/>
                </a:cubicBezTo>
                <a:cubicBezTo>
                  <a:pt x="2596447" y="465667"/>
                  <a:pt x="2607542" y="474398"/>
                  <a:pt x="2619025" y="482600"/>
                </a:cubicBezTo>
                <a:cubicBezTo>
                  <a:pt x="2627305" y="488514"/>
                  <a:pt x="2636608" y="493019"/>
                  <a:pt x="2644425" y="499533"/>
                </a:cubicBezTo>
                <a:cubicBezTo>
                  <a:pt x="2653623" y="507198"/>
                  <a:pt x="2660627" y="517268"/>
                  <a:pt x="2669825" y="524933"/>
                </a:cubicBezTo>
                <a:cubicBezTo>
                  <a:pt x="2691708" y="543169"/>
                  <a:pt x="2695169" y="541847"/>
                  <a:pt x="2720625" y="550333"/>
                </a:cubicBezTo>
                <a:cubicBezTo>
                  <a:pt x="2737558" y="567266"/>
                  <a:pt x="2760716" y="579714"/>
                  <a:pt x="2771425" y="601133"/>
                </a:cubicBezTo>
                <a:cubicBezTo>
                  <a:pt x="2777069" y="612422"/>
                  <a:pt x="2783926" y="623182"/>
                  <a:pt x="2788358" y="635000"/>
                </a:cubicBezTo>
                <a:cubicBezTo>
                  <a:pt x="2792444" y="645895"/>
                  <a:pt x="2793628" y="657678"/>
                  <a:pt x="2796825" y="668866"/>
                </a:cubicBezTo>
                <a:cubicBezTo>
                  <a:pt x="2799277" y="677447"/>
                  <a:pt x="2802470" y="685799"/>
                  <a:pt x="2805292" y="694266"/>
                </a:cubicBezTo>
                <a:cubicBezTo>
                  <a:pt x="2826189" y="840557"/>
                  <a:pt x="2819848" y="772111"/>
                  <a:pt x="2805292" y="1041400"/>
                </a:cubicBezTo>
                <a:cubicBezTo>
                  <a:pt x="2804810" y="1050312"/>
                  <a:pt x="2798761" y="1058088"/>
                  <a:pt x="2796825" y="1066800"/>
                </a:cubicBezTo>
                <a:cubicBezTo>
                  <a:pt x="2793101" y="1083558"/>
                  <a:pt x="2790905" y="1100623"/>
                  <a:pt x="2788358" y="1117600"/>
                </a:cubicBezTo>
                <a:cubicBezTo>
                  <a:pt x="2782437" y="1157071"/>
                  <a:pt x="2775397" y="1196419"/>
                  <a:pt x="2771425" y="1236133"/>
                </a:cubicBezTo>
                <a:cubicBezTo>
                  <a:pt x="2754324" y="1407138"/>
                  <a:pt x="2776243" y="1250736"/>
                  <a:pt x="2746025" y="1371600"/>
                </a:cubicBezTo>
                <a:cubicBezTo>
                  <a:pt x="2743203" y="1382889"/>
                  <a:pt x="2742762" y="1395058"/>
                  <a:pt x="2737558" y="1405466"/>
                </a:cubicBezTo>
                <a:cubicBezTo>
                  <a:pt x="2733988" y="1412606"/>
                  <a:pt x="2725053" y="1415758"/>
                  <a:pt x="2720625" y="1422400"/>
                </a:cubicBezTo>
                <a:cubicBezTo>
                  <a:pt x="2713624" y="1432901"/>
                  <a:pt x="2709954" y="1445308"/>
                  <a:pt x="2703692" y="1456266"/>
                </a:cubicBezTo>
                <a:cubicBezTo>
                  <a:pt x="2696726" y="1468456"/>
                  <a:pt x="2682660" y="1490043"/>
                  <a:pt x="2669825" y="1498600"/>
                </a:cubicBezTo>
                <a:cubicBezTo>
                  <a:pt x="2659323" y="1505601"/>
                  <a:pt x="2646917" y="1509271"/>
                  <a:pt x="2635958" y="1515533"/>
                </a:cubicBezTo>
                <a:cubicBezTo>
                  <a:pt x="2590000" y="1541794"/>
                  <a:pt x="2631729" y="1525409"/>
                  <a:pt x="2585158" y="1540933"/>
                </a:cubicBezTo>
                <a:cubicBezTo>
                  <a:pt x="2542825" y="1538111"/>
                  <a:pt x="2500229" y="1537954"/>
                  <a:pt x="2458158" y="1532466"/>
                </a:cubicBezTo>
                <a:cubicBezTo>
                  <a:pt x="2435081" y="1529456"/>
                  <a:pt x="2413003" y="1521177"/>
                  <a:pt x="2390425" y="1515533"/>
                </a:cubicBezTo>
                <a:cubicBezTo>
                  <a:pt x="2379136" y="1512711"/>
                  <a:pt x="2367597" y="1510746"/>
                  <a:pt x="2356558" y="1507066"/>
                </a:cubicBezTo>
                <a:lnTo>
                  <a:pt x="2280358" y="1481666"/>
                </a:lnTo>
                <a:lnTo>
                  <a:pt x="2254958" y="1473200"/>
                </a:lnTo>
                <a:cubicBezTo>
                  <a:pt x="2246491" y="1467555"/>
                  <a:pt x="2238857" y="1460399"/>
                  <a:pt x="2229558" y="1456266"/>
                </a:cubicBezTo>
                <a:cubicBezTo>
                  <a:pt x="2213247" y="1449017"/>
                  <a:pt x="2178758" y="1439333"/>
                  <a:pt x="2178758" y="1439333"/>
                </a:cubicBezTo>
                <a:cubicBezTo>
                  <a:pt x="2116669" y="1442155"/>
                  <a:pt x="2054462" y="1443033"/>
                  <a:pt x="1992492" y="1447800"/>
                </a:cubicBezTo>
                <a:cubicBezTo>
                  <a:pt x="1975851" y="1449080"/>
                  <a:pt x="1916678" y="1470249"/>
                  <a:pt x="1907825" y="1473200"/>
                </a:cubicBezTo>
                <a:lnTo>
                  <a:pt x="1882425" y="1481666"/>
                </a:lnTo>
                <a:cubicBezTo>
                  <a:pt x="1839522" y="1524571"/>
                  <a:pt x="1895045" y="1474095"/>
                  <a:pt x="1840092" y="1507066"/>
                </a:cubicBezTo>
                <a:cubicBezTo>
                  <a:pt x="1833247" y="1511173"/>
                  <a:pt x="1829392" y="1519013"/>
                  <a:pt x="1823158" y="1524000"/>
                </a:cubicBezTo>
                <a:cubicBezTo>
                  <a:pt x="1815212" y="1530357"/>
                  <a:pt x="1806225" y="1535289"/>
                  <a:pt x="1797758" y="1540933"/>
                </a:cubicBezTo>
                <a:cubicBezTo>
                  <a:pt x="1792114" y="1549400"/>
                  <a:pt x="1788020" y="1559138"/>
                  <a:pt x="1780825" y="1566333"/>
                </a:cubicBezTo>
                <a:cubicBezTo>
                  <a:pt x="1773630" y="1573528"/>
                  <a:pt x="1762126" y="1575608"/>
                  <a:pt x="1755425" y="1583266"/>
                </a:cubicBezTo>
                <a:cubicBezTo>
                  <a:pt x="1742023" y="1598582"/>
                  <a:pt x="1732847" y="1617133"/>
                  <a:pt x="1721558" y="1634066"/>
                </a:cubicBezTo>
                <a:cubicBezTo>
                  <a:pt x="1715914" y="1642533"/>
                  <a:pt x="1711820" y="1652271"/>
                  <a:pt x="1704625" y="1659466"/>
                </a:cubicBezTo>
                <a:cubicBezTo>
                  <a:pt x="1698981" y="1665111"/>
                  <a:pt x="1692120" y="1669758"/>
                  <a:pt x="1687692" y="1676400"/>
                </a:cubicBezTo>
                <a:cubicBezTo>
                  <a:pt x="1680691" y="1686901"/>
                  <a:pt x="1677252" y="1699443"/>
                  <a:pt x="1670758" y="1710266"/>
                </a:cubicBezTo>
                <a:cubicBezTo>
                  <a:pt x="1660287" y="1727717"/>
                  <a:pt x="1643328" y="1741759"/>
                  <a:pt x="1636892" y="1761066"/>
                </a:cubicBezTo>
                <a:cubicBezTo>
                  <a:pt x="1631247" y="1777999"/>
                  <a:pt x="1627940" y="1795901"/>
                  <a:pt x="1619958" y="1811866"/>
                </a:cubicBezTo>
                <a:cubicBezTo>
                  <a:pt x="1614314" y="1823155"/>
                  <a:pt x="1607457" y="1833915"/>
                  <a:pt x="1603025" y="1845733"/>
                </a:cubicBezTo>
                <a:cubicBezTo>
                  <a:pt x="1598939" y="1856629"/>
                  <a:pt x="1597755" y="1868411"/>
                  <a:pt x="1594558" y="1879600"/>
                </a:cubicBezTo>
                <a:cubicBezTo>
                  <a:pt x="1570263" y="1964635"/>
                  <a:pt x="1604098" y="1832981"/>
                  <a:pt x="1577625" y="1938866"/>
                </a:cubicBezTo>
                <a:cubicBezTo>
                  <a:pt x="1574803" y="1967088"/>
                  <a:pt x="1572472" y="1995364"/>
                  <a:pt x="1569158" y="2023533"/>
                </a:cubicBezTo>
                <a:cubicBezTo>
                  <a:pt x="1566826" y="2043353"/>
                  <a:pt x="1562896" y="2062966"/>
                  <a:pt x="1560692" y="2082800"/>
                </a:cubicBezTo>
                <a:cubicBezTo>
                  <a:pt x="1557250" y="2113782"/>
                  <a:pt x="1555047" y="2144889"/>
                  <a:pt x="1552225" y="2175933"/>
                </a:cubicBezTo>
                <a:cubicBezTo>
                  <a:pt x="1549403" y="2252133"/>
                  <a:pt x="1548667" y="2328439"/>
                  <a:pt x="1543758" y="2404533"/>
                </a:cubicBezTo>
                <a:cubicBezTo>
                  <a:pt x="1543009" y="2416145"/>
                  <a:pt x="1537574" y="2426990"/>
                  <a:pt x="1535292" y="2438400"/>
                </a:cubicBezTo>
                <a:cubicBezTo>
                  <a:pt x="1531925" y="2455234"/>
                  <a:pt x="1530989" y="2472546"/>
                  <a:pt x="1526825" y="2489200"/>
                </a:cubicBezTo>
                <a:cubicBezTo>
                  <a:pt x="1522496" y="2506516"/>
                  <a:pt x="1509892" y="2540000"/>
                  <a:pt x="1509892" y="2540000"/>
                </a:cubicBezTo>
                <a:cubicBezTo>
                  <a:pt x="1506771" y="2561844"/>
                  <a:pt x="1504780" y="2601021"/>
                  <a:pt x="1492958" y="2624666"/>
                </a:cubicBezTo>
                <a:cubicBezTo>
                  <a:pt x="1488407" y="2633767"/>
                  <a:pt x="1481073" y="2641231"/>
                  <a:pt x="1476025" y="2650066"/>
                </a:cubicBezTo>
                <a:cubicBezTo>
                  <a:pt x="1469763" y="2661025"/>
                  <a:pt x="1466665" y="2673836"/>
                  <a:pt x="1459092" y="2683933"/>
                </a:cubicBezTo>
                <a:cubicBezTo>
                  <a:pt x="1449513" y="2696705"/>
                  <a:pt x="1436514" y="2706511"/>
                  <a:pt x="1425225" y="2717800"/>
                </a:cubicBezTo>
                <a:cubicBezTo>
                  <a:pt x="1416758" y="2726267"/>
                  <a:pt x="1409175" y="2735720"/>
                  <a:pt x="1399825" y="2743200"/>
                </a:cubicBezTo>
                <a:cubicBezTo>
                  <a:pt x="1365808" y="2770413"/>
                  <a:pt x="1353712" y="2783189"/>
                  <a:pt x="1315158" y="2802466"/>
                </a:cubicBezTo>
                <a:cubicBezTo>
                  <a:pt x="1307176" y="2806457"/>
                  <a:pt x="1297961" y="2807417"/>
                  <a:pt x="1289758" y="2810933"/>
                </a:cubicBezTo>
                <a:cubicBezTo>
                  <a:pt x="1278157" y="2815905"/>
                  <a:pt x="1267981" y="2824239"/>
                  <a:pt x="1255892" y="2827866"/>
                </a:cubicBezTo>
                <a:cubicBezTo>
                  <a:pt x="1239449" y="2832799"/>
                  <a:pt x="1221850" y="2832609"/>
                  <a:pt x="1205092" y="2836333"/>
                </a:cubicBezTo>
                <a:cubicBezTo>
                  <a:pt x="1196380" y="2838269"/>
                  <a:pt x="1188273" y="2842348"/>
                  <a:pt x="1179692" y="2844800"/>
                </a:cubicBezTo>
                <a:cubicBezTo>
                  <a:pt x="1168503" y="2847997"/>
                  <a:pt x="1157014" y="2850069"/>
                  <a:pt x="1145825" y="2853266"/>
                </a:cubicBezTo>
                <a:cubicBezTo>
                  <a:pt x="1120006" y="2860643"/>
                  <a:pt x="1115236" y="2865788"/>
                  <a:pt x="1086558" y="2870200"/>
                </a:cubicBezTo>
                <a:cubicBezTo>
                  <a:pt x="1061299" y="2874086"/>
                  <a:pt x="1035758" y="2875844"/>
                  <a:pt x="1010358" y="2878666"/>
                </a:cubicBezTo>
                <a:cubicBezTo>
                  <a:pt x="951091" y="2875844"/>
                  <a:pt x="891717" y="2874751"/>
                  <a:pt x="832558" y="2870200"/>
                </a:cubicBezTo>
                <a:cubicBezTo>
                  <a:pt x="818210" y="2869096"/>
                  <a:pt x="804108" y="2865519"/>
                  <a:pt x="790225" y="2861733"/>
                </a:cubicBezTo>
                <a:cubicBezTo>
                  <a:pt x="756055" y="2852414"/>
                  <a:pt x="729561" y="2840854"/>
                  <a:pt x="697092" y="2827866"/>
                </a:cubicBezTo>
                <a:cubicBezTo>
                  <a:pt x="650212" y="2780989"/>
                  <a:pt x="725255" y="2854781"/>
                  <a:pt x="637825" y="2777066"/>
                </a:cubicBezTo>
                <a:cubicBezTo>
                  <a:pt x="625893" y="2766460"/>
                  <a:pt x="616424" y="2753173"/>
                  <a:pt x="603958" y="2743200"/>
                </a:cubicBezTo>
                <a:cubicBezTo>
                  <a:pt x="588066" y="2730487"/>
                  <a:pt x="553158" y="2709333"/>
                  <a:pt x="553158" y="2709333"/>
                </a:cubicBezTo>
                <a:cubicBezTo>
                  <a:pt x="506893" y="2639934"/>
                  <a:pt x="582299" y="2746940"/>
                  <a:pt x="468492" y="2633133"/>
                </a:cubicBezTo>
                <a:cubicBezTo>
                  <a:pt x="428702" y="2593343"/>
                  <a:pt x="449733" y="2617694"/>
                  <a:pt x="409225" y="2556933"/>
                </a:cubicBezTo>
                <a:cubicBezTo>
                  <a:pt x="399011" y="2541612"/>
                  <a:pt x="388395" y="2518632"/>
                  <a:pt x="366892" y="2514600"/>
                </a:cubicBezTo>
                <a:cubicBezTo>
                  <a:pt x="330725" y="2507819"/>
                  <a:pt x="293514" y="2508955"/>
                  <a:pt x="256825" y="2506133"/>
                </a:cubicBezTo>
                <a:cubicBezTo>
                  <a:pt x="236572" y="2492631"/>
                  <a:pt x="220841" y="2484543"/>
                  <a:pt x="206025" y="2463800"/>
                </a:cubicBezTo>
                <a:cubicBezTo>
                  <a:pt x="198689" y="2453529"/>
                  <a:pt x="195221" y="2440966"/>
                  <a:pt x="189092" y="2429933"/>
                </a:cubicBezTo>
                <a:cubicBezTo>
                  <a:pt x="181100" y="2415548"/>
                  <a:pt x="171051" y="2402319"/>
                  <a:pt x="163692" y="2387600"/>
                </a:cubicBezTo>
                <a:cubicBezTo>
                  <a:pt x="149025" y="2358267"/>
                  <a:pt x="147779" y="2338332"/>
                  <a:pt x="129825" y="2311400"/>
                </a:cubicBezTo>
                <a:cubicBezTo>
                  <a:pt x="125397" y="2304758"/>
                  <a:pt x="118536" y="2300111"/>
                  <a:pt x="112892" y="2294466"/>
                </a:cubicBezTo>
                <a:cubicBezTo>
                  <a:pt x="110070" y="2283177"/>
                  <a:pt x="108105" y="2271639"/>
                  <a:pt x="104425" y="2260600"/>
                </a:cubicBezTo>
                <a:cubicBezTo>
                  <a:pt x="99619" y="2246182"/>
                  <a:pt x="91859" y="2232823"/>
                  <a:pt x="87492" y="2218266"/>
                </a:cubicBezTo>
                <a:cubicBezTo>
                  <a:pt x="83357" y="2204482"/>
                  <a:pt x="83160" y="2189717"/>
                  <a:pt x="79025" y="2175933"/>
                </a:cubicBezTo>
                <a:cubicBezTo>
                  <a:pt x="74658" y="2161376"/>
                  <a:pt x="66898" y="2148018"/>
                  <a:pt x="62092" y="2133600"/>
                </a:cubicBezTo>
                <a:cubicBezTo>
                  <a:pt x="50903" y="2100034"/>
                  <a:pt x="49599" y="2067529"/>
                  <a:pt x="45158" y="2032000"/>
                </a:cubicBezTo>
                <a:cubicBezTo>
                  <a:pt x="47980" y="1947333"/>
                  <a:pt x="47289" y="1862476"/>
                  <a:pt x="53625" y="1778000"/>
                </a:cubicBezTo>
                <a:cubicBezTo>
                  <a:pt x="54281" y="1769253"/>
                  <a:pt x="71081" y="1685947"/>
                  <a:pt x="79025" y="1659466"/>
                </a:cubicBezTo>
                <a:cubicBezTo>
                  <a:pt x="84154" y="1642369"/>
                  <a:pt x="91629" y="1625982"/>
                  <a:pt x="95958" y="1608666"/>
                </a:cubicBezTo>
                <a:cubicBezTo>
                  <a:pt x="98780" y="1597377"/>
                  <a:pt x="98652" y="1584903"/>
                  <a:pt x="104425" y="1574800"/>
                </a:cubicBezTo>
                <a:cubicBezTo>
                  <a:pt x="110366" y="1564404"/>
                  <a:pt x="120374" y="1556751"/>
                  <a:pt x="129825" y="1549400"/>
                </a:cubicBezTo>
                <a:cubicBezTo>
                  <a:pt x="196794" y="1497313"/>
                  <a:pt x="164534" y="1526542"/>
                  <a:pt x="248358" y="1498600"/>
                </a:cubicBezTo>
                <a:cubicBezTo>
                  <a:pt x="298159" y="1481999"/>
                  <a:pt x="257726" y="1493632"/>
                  <a:pt x="341492" y="1481666"/>
                </a:cubicBezTo>
                <a:cubicBezTo>
                  <a:pt x="358486" y="1479238"/>
                  <a:pt x="375402" y="1476271"/>
                  <a:pt x="392292" y="1473200"/>
                </a:cubicBezTo>
                <a:cubicBezTo>
                  <a:pt x="406450" y="1470626"/>
                  <a:pt x="420346" y="1466518"/>
                  <a:pt x="434625" y="1464733"/>
                </a:cubicBezTo>
                <a:cubicBezTo>
                  <a:pt x="465557" y="1460866"/>
                  <a:pt x="496714" y="1459088"/>
                  <a:pt x="527758" y="1456266"/>
                </a:cubicBezTo>
                <a:cubicBezTo>
                  <a:pt x="541869" y="1453444"/>
                  <a:pt x="556044" y="1450922"/>
                  <a:pt x="570092" y="1447800"/>
                </a:cubicBezTo>
                <a:cubicBezTo>
                  <a:pt x="581451" y="1445276"/>
                  <a:pt x="592351" y="1440162"/>
                  <a:pt x="603958" y="1439333"/>
                </a:cubicBezTo>
                <a:cubicBezTo>
                  <a:pt x="671578" y="1434503"/>
                  <a:pt x="739425" y="1433688"/>
                  <a:pt x="807158" y="1430866"/>
                </a:cubicBezTo>
                <a:cubicBezTo>
                  <a:pt x="863603" y="1433688"/>
                  <a:pt x="920189" y="1434437"/>
                  <a:pt x="976492" y="1439333"/>
                </a:cubicBezTo>
                <a:cubicBezTo>
                  <a:pt x="1011034" y="1442337"/>
                  <a:pt x="1017646" y="1469983"/>
                  <a:pt x="1052692" y="1481666"/>
                </a:cubicBezTo>
                <a:lnTo>
                  <a:pt x="1078092" y="1490133"/>
                </a:lnTo>
                <a:cubicBezTo>
                  <a:pt x="1120425" y="1487311"/>
                  <a:pt x="1162898" y="1486107"/>
                  <a:pt x="1205092" y="1481666"/>
                </a:cubicBezTo>
                <a:cubicBezTo>
                  <a:pt x="1216664" y="1480448"/>
                  <a:pt x="1228550" y="1478404"/>
                  <a:pt x="1238958" y="1473200"/>
                </a:cubicBezTo>
                <a:cubicBezTo>
                  <a:pt x="1257161" y="1464099"/>
                  <a:pt x="1289758" y="1439333"/>
                  <a:pt x="1289758" y="1439333"/>
                </a:cubicBezTo>
                <a:cubicBezTo>
                  <a:pt x="1320649" y="1392999"/>
                  <a:pt x="1299592" y="1432498"/>
                  <a:pt x="1315158" y="1354666"/>
                </a:cubicBezTo>
                <a:cubicBezTo>
                  <a:pt x="1316908" y="1345915"/>
                  <a:pt x="1321689" y="1337978"/>
                  <a:pt x="1323625" y="1329266"/>
                </a:cubicBezTo>
                <a:cubicBezTo>
                  <a:pt x="1327349" y="1312508"/>
                  <a:pt x="1327928" y="1295120"/>
                  <a:pt x="1332092" y="1278466"/>
                </a:cubicBezTo>
                <a:cubicBezTo>
                  <a:pt x="1347509" y="1216797"/>
                  <a:pt x="1344936" y="1242850"/>
                  <a:pt x="1365958" y="1193800"/>
                </a:cubicBezTo>
                <a:cubicBezTo>
                  <a:pt x="1369474" y="1185597"/>
                  <a:pt x="1370909" y="1176603"/>
                  <a:pt x="1374425" y="1168400"/>
                </a:cubicBezTo>
                <a:cubicBezTo>
                  <a:pt x="1379397" y="1156799"/>
                  <a:pt x="1386386" y="1146134"/>
                  <a:pt x="1391358" y="1134533"/>
                </a:cubicBezTo>
                <a:cubicBezTo>
                  <a:pt x="1394874" y="1126330"/>
                  <a:pt x="1396691" y="1117489"/>
                  <a:pt x="1399825" y="1109133"/>
                </a:cubicBezTo>
                <a:cubicBezTo>
                  <a:pt x="1405161" y="1094903"/>
                  <a:pt x="1411564" y="1081083"/>
                  <a:pt x="1416758" y="1066800"/>
                </a:cubicBezTo>
                <a:cubicBezTo>
                  <a:pt x="1422858" y="1050025"/>
                  <a:pt x="1425710" y="1031965"/>
                  <a:pt x="1433692" y="1016000"/>
                </a:cubicBezTo>
                <a:cubicBezTo>
                  <a:pt x="1454616" y="974150"/>
                  <a:pt x="1446634" y="994107"/>
                  <a:pt x="1459092" y="956733"/>
                </a:cubicBezTo>
                <a:cubicBezTo>
                  <a:pt x="1461914" y="936977"/>
                  <a:pt x="1463988" y="917100"/>
                  <a:pt x="1467558" y="897466"/>
                </a:cubicBezTo>
                <a:cubicBezTo>
                  <a:pt x="1469640" y="886018"/>
                  <a:pt x="1473501" y="874959"/>
                  <a:pt x="1476025" y="863600"/>
                </a:cubicBezTo>
                <a:cubicBezTo>
                  <a:pt x="1484791" y="824154"/>
                  <a:pt x="1494782" y="784925"/>
                  <a:pt x="1501425" y="745066"/>
                </a:cubicBezTo>
                <a:cubicBezTo>
                  <a:pt x="1522187" y="620490"/>
                  <a:pt x="1510028" y="676788"/>
                  <a:pt x="1535292" y="575733"/>
                </a:cubicBezTo>
                <a:cubicBezTo>
                  <a:pt x="1538114" y="564444"/>
                  <a:pt x="1536776" y="551175"/>
                  <a:pt x="1543758" y="541866"/>
                </a:cubicBezTo>
                <a:cubicBezTo>
                  <a:pt x="1575264" y="499859"/>
                  <a:pt x="1561330" y="519741"/>
                  <a:pt x="1586092" y="482600"/>
                </a:cubicBezTo>
                <a:cubicBezTo>
                  <a:pt x="1592209" y="464247"/>
                  <a:pt x="1599533" y="438282"/>
                  <a:pt x="1611492" y="423333"/>
                </a:cubicBezTo>
                <a:cubicBezTo>
                  <a:pt x="1626452" y="404633"/>
                  <a:pt x="1649009" y="392459"/>
                  <a:pt x="1662292" y="372533"/>
                </a:cubicBezTo>
                <a:cubicBezTo>
                  <a:pt x="1667936" y="364066"/>
                  <a:pt x="1672711" y="354950"/>
                  <a:pt x="1679225" y="347133"/>
                </a:cubicBezTo>
                <a:cubicBezTo>
                  <a:pt x="1699597" y="322686"/>
                  <a:pt x="1705050" y="321450"/>
                  <a:pt x="1730025" y="304800"/>
                </a:cubicBezTo>
                <a:cubicBezTo>
                  <a:pt x="1738492" y="293511"/>
                  <a:pt x="1745447" y="280911"/>
                  <a:pt x="1755425" y="270933"/>
                </a:cubicBezTo>
                <a:cubicBezTo>
                  <a:pt x="1762620" y="263738"/>
                  <a:pt x="1772685" y="260105"/>
                  <a:pt x="1780825" y="254000"/>
                </a:cubicBezTo>
                <a:cubicBezTo>
                  <a:pt x="1843453" y="207029"/>
                  <a:pt x="1799704" y="231860"/>
                  <a:pt x="1857025" y="203200"/>
                </a:cubicBezTo>
                <a:cubicBezTo>
                  <a:pt x="1862669" y="197555"/>
                  <a:pt x="1867316" y="190694"/>
                  <a:pt x="1873958" y="186266"/>
                </a:cubicBezTo>
                <a:cubicBezTo>
                  <a:pt x="1891753" y="174402"/>
                  <a:pt x="1931828" y="159732"/>
                  <a:pt x="1950158" y="152400"/>
                </a:cubicBezTo>
                <a:cubicBezTo>
                  <a:pt x="1972830" y="153734"/>
                  <a:pt x="2124372" y="160149"/>
                  <a:pt x="2170292" y="169333"/>
                </a:cubicBezTo>
                <a:cubicBezTo>
                  <a:pt x="2187795" y="172834"/>
                  <a:pt x="2204159" y="180622"/>
                  <a:pt x="2221092" y="186266"/>
                </a:cubicBezTo>
                <a:cubicBezTo>
                  <a:pt x="2229559" y="189088"/>
                  <a:pt x="2238510" y="190742"/>
                  <a:pt x="2246492" y="194733"/>
                </a:cubicBezTo>
                <a:cubicBezTo>
                  <a:pt x="2257781" y="200377"/>
                  <a:pt x="2268295" y="207954"/>
                  <a:pt x="2280358" y="211666"/>
                </a:cubicBezTo>
                <a:cubicBezTo>
                  <a:pt x="2305227" y="219318"/>
                  <a:pt x="2331158" y="222955"/>
                  <a:pt x="2356558" y="228600"/>
                </a:cubicBezTo>
                <a:cubicBezTo>
                  <a:pt x="2367847" y="234244"/>
                  <a:pt x="2378607" y="241101"/>
                  <a:pt x="2390425" y="245533"/>
                </a:cubicBezTo>
                <a:cubicBezTo>
                  <a:pt x="2401321" y="249619"/>
                  <a:pt x="2413884" y="248796"/>
                  <a:pt x="2424292" y="254000"/>
                </a:cubicBezTo>
                <a:cubicBezTo>
                  <a:pt x="2448106" y="265907"/>
                  <a:pt x="2468211" y="284426"/>
                  <a:pt x="2492025" y="296333"/>
                </a:cubicBezTo>
                <a:lnTo>
                  <a:pt x="2525892" y="313266"/>
                </a:lnTo>
                <a:cubicBezTo>
                  <a:pt x="2588919" y="376293"/>
                  <a:pt x="2509129" y="298897"/>
                  <a:pt x="2585158" y="364066"/>
                </a:cubicBezTo>
                <a:cubicBezTo>
                  <a:pt x="2594249" y="371858"/>
                  <a:pt x="2602091" y="380999"/>
                  <a:pt x="2610558" y="389466"/>
                </a:cubicBezTo>
                <a:cubicBezTo>
                  <a:pt x="2627817" y="441242"/>
                  <a:pt x="2606018" y="388466"/>
                  <a:pt x="2652892" y="448733"/>
                </a:cubicBezTo>
                <a:cubicBezTo>
                  <a:pt x="2680611" y="484371"/>
                  <a:pt x="2674135" y="489783"/>
                  <a:pt x="2695225" y="524933"/>
                </a:cubicBezTo>
                <a:cubicBezTo>
                  <a:pt x="2705696" y="542384"/>
                  <a:pt x="2717803" y="558800"/>
                  <a:pt x="2729092" y="575733"/>
                </a:cubicBezTo>
                <a:cubicBezTo>
                  <a:pt x="2731914" y="584200"/>
                  <a:pt x="2734042" y="592930"/>
                  <a:pt x="2737558" y="601133"/>
                </a:cubicBezTo>
                <a:cubicBezTo>
                  <a:pt x="2742530" y="612734"/>
                  <a:pt x="2750060" y="623182"/>
                  <a:pt x="2754492" y="635000"/>
                </a:cubicBezTo>
                <a:cubicBezTo>
                  <a:pt x="2758578" y="645895"/>
                  <a:pt x="2759761" y="657678"/>
                  <a:pt x="2762958" y="668866"/>
                </a:cubicBezTo>
                <a:cubicBezTo>
                  <a:pt x="2765410" y="677447"/>
                  <a:pt x="2768603" y="685799"/>
                  <a:pt x="2771425" y="694266"/>
                </a:cubicBezTo>
                <a:cubicBezTo>
                  <a:pt x="2774247" y="716844"/>
                  <a:pt x="2773905" y="740048"/>
                  <a:pt x="2779892" y="762000"/>
                </a:cubicBezTo>
                <a:cubicBezTo>
                  <a:pt x="2782569" y="771817"/>
                  <a:pt x="2793901" y="777654"/>
                  <a:pt x="2796825" y="787400"/>
                </a:cubicBezTo>
                <a:cubicBezTo>
                  <a:pt x="2801091" y="801619"/>
                  <a:pt x="2813097" y="916920"/>
                  <a:pt x="2813758" y="922866"/>
                </a:cubicBezTo>
                <a:cubicBezTo>
                  <a:pt x="2803563" y="1024815"/>
                  <a:pt x="2813564" y="1050384"/>
                  <a:pt x="2788358" y="1117600"/>
                </a:cubicBezTo>
                <a:cubicBezTo>
                  <a:pt x="2783022" y="1131830"/>
                  <a:pt x="2776619" y="1145650"/>
                  <a:pt x="2771425" y="1159933"/>
                </a:cubicBezTo>
                <a:cubicBezTo>
                  <a:pt x="2762275" y="1185095"/>
                  <a:pt x="2754492" y="1210733"/>
                  <a:pt x="2746025" y="1236133"/>
                </a:cubicBezTo>
                <a:cubicBezTo>
                  <a:pt x="2743203" y="1244600"/>
                  <a:pt x="2742913" y="1254393"/>
                  <a:pt x="2737558" y="1261533"/>
                </a:cubicBezTo>
                <a:lnTo>
                  <a:pt x="2712158" y="1295400"/>
                </a:lnTo>
                <a:cubicBezTo>
                  <a:pt x="2706514" y="1312333"/>
                  <a:pt x="2705126" y="1331348"/>
                  <a:pt x="2695225" y="1346200"/>
                </a:cubicBezTo>
                <a:cubicBezTo>
                  <a:pt x="2689581" y="1354667"/>
                  <a:pt x="2684993" y="1363942"/>
                  <a:pt x="2678292" y="1371600"/>
                </a:cubicBezTo>
                <a:cubicBezTo>
                  <a:pt x="2665151" y="1386619"/>
                  <a:pt x="2650069" y="1399822"/>
                  <a:pt x="2635958" y="1413933"/>
                </a:cubicBezTo>
                <a:lnTo>
                  <a:pt x="2610558" y="1439333"/>
                </a:lnTo>
                <a:cubicBezTo>
                  <a:pt x="2602091" y="1447800"/>
                  <a:pt x="2592638" y="1455383"/>
                  <a:pt x="2585158" y="1464733"/>
                </a:cubicBezTo>
                <a:cubicBezTo>
                  <a:pt x="2573869" y="1478844"/>
                  <a:pt x="2564892" y="1495166"/>
                  <a:pt x="2551292" y="1507066"/>
                </a:cubicBezTo>
                <a:cubicBezTo>
                  <a:pt x="2541793" y="1515377"/>
                  <a:pt x="2528248" y="1517506"/>
                  <a:pt x="2517425" y="1524000"/>
                </a:cubicBezTo>
                <a:cubicBezTo>
                  <a:pt x="2499974" y="1534471"/>
                  <a:pt x="2481015" y="1543475"/>
                  <a:pt x="2466625" y="1557866"/>
                </a:cubicBezTo>
                <a:cubicBezTo>
                  <a:pt x="2460981" y="1563511"/>
                  <a:pt x="2456832" y="1571230"/>
                  <a:pt x="2449692" y="1574800"/>
                </a:cubicBezTo>
                <a:cubicBezTo>
                  <a:pt x="2433727" y="1582783"/>
                  <a:pt x="2415825" y="1586089"/>
                  <a:pt x="2398892" y="1591733"/>
                </a:cubicBezTo>
                <a:lnTo>
                  <a:pt x="2373492" y="1600200"/>
                </a:lnTo>
                <a:cubicBezTo>
                  <a:pt x="2317047" y="1597378"/>
                  <a:pt x="2260478" y="1596427"/>
                  <a:pt x="2204158" y="1591733"/>
                </a:cubicBezTo>
                <a:cubicBezTo>
                  <a:pt x="2192562" y="1590767"/>
                  <a:pt x="2181811" y="1584912"/>
                  <a:pt x="2170292" y="1583266"/>
                </a:cubicBezTo>
                <a:cubicBezTo>
                  <a:pt x="2142214" y="1579255"/>
                  <a:pt x="2113847" y="1577622"/>
                  <a:pt x="2085625" y="1574800"/>
                </a:cubicBezTo>
                <a:cubicBezTo>
                  <a:pt x="2042593" y="1566193"/>
                  <a:pt x="2023399" y="1561283"/>
                  <a:pt x="1975558" y="1557866"/>
                </a:cubicBezTo>
                <a:cubicBezTo>
                  <a:pt x="1919187" y="1553840"/>
                  <a:pt x="1862669" y="1552222"/>
                  <a:pt x="1806225" y="1549400"/>
                </a:cubicBezTo>
                <a:cubicBezTo>
                  <a:pt x="1775181" y="1552222"/>
                  <a:pt x="1743466" y="1550857"/>
                  <a:pt x="1713092" y="1557866"/>
                </a:cubicBezTo>
                <a:cubicBezTo>
                  <a:pt x="1705314" y="1559661"/>
                  <a:pt x="1702544" y="1570010"/>
                  <a:pt x="1696158" y="1574800"/>
                </a:cubicBezTo>
                <a:cubicBezTo>
                  <a:pt x="1679877" y="1587011"/>
                  <a:pt x="1645358" y="1608666"/>
                  <a:pt x="1645358" y="1608666"/>
                </a:cubicBezTo>
                <a:cubicBezTo>
                  <a:pt x="1642536" y="1617133"/>
                  <a:pt x="1641484" y="1626413"/>
                  <a:pt x="1636892" y="1634066"/>
                </a:cubicBezTo>
                <a:cubicBezTo>
                  <a:pt x="1632785" y="1640911"/>
                  <a:pt x="1625068" y="1644868"/>
                  <a:pt x="1619958" y="1651000"/>
                </a:cubicBezTo>
                <a:cubicBezTo>
                  <a:pt x="1602452" y="1672007"/>
                  <a:pt x="1592290" y="1688268"/>
                  <a:pt x="1577625" y="1710266"/>
                </a:cubicBezTo>
                <a:cubicBezTo>
                  <a:pt x="1574803" y="1721555"/>
                  <a:pt x="1572502" y="1732987"/>
                  <a:pt x="1569158" y="1744133"/>
                </a:cubicBezTo>
                <a:cubicBezTo>
                  <a:pt x="1564029" y="1761230"/>
                  <a:pt x="1552225" y="1794933"/>
                  <a:pt x="1552225" y="1794933"/>
                </a:cubicBezTo>
                <a:cubicBezTo>
                  <a:pt x="1549403" y="1814689"/>
                  <a:pt x="1547672" y="1834631"/>
                  <a:pt x="1543758" y="1854200"/>
                </a:cubicBezTo>
                <a:cubicBezTo>
                  <a:pt x="1542008" y="1862951"/>
                  <a:pt x="1535292" y="1870675"/>
                  <a:pt x="1535292" y="1879600"/>
                </a:cubicBezTo>
                <a:cubicBezTo>
                  <a:pt x="1535292" y="2036216"/>
                  <a:pt x="1535510" y="2024848"/>
                  <a:pt x="1552225" y="2125133"/>
                </a:cubicBezTo>
                <a:cubicBezTo>
                  <a:pt x="1557869" y="2266244"/>
                  <a:pt x="1561324" y="2407460"/>
                  <a:pt x="1569158" y="2548466"/>
                </a:cubicBezTo>
                <a:cubicBezTo>
                  <a:pt x="1569803" y="2560085"/>
                  <a:pt x="1575343" y="2570923"/>
                  <a:pt x="1577625" y="2582333"/>
                </a:cubicBezTo>
                <a:cubicBezTo>
                  <a:pt x="1580992" y="2599167"/>
                  <a:pt x="1579120" y="2617446"/>
                  <a:pt x="1586092" y="2633133"/>
                </a:cubicBezTo>
                <a:cubicBezTo>
                  <a:pt x="1592954" y="2648573"/>
                  <a:pt x="1623398" y="2666470"/>
                  <a:pt x="1636892" y="2675466"/>
                </a:cubicBezTo>
                <a:cubicBezTo>
                  <a:pt x="1639714" y="2683933"/>
                  <a:pt x="1639783" y="2693897"/>
                  <a:pt x="1645358" y="2700866"/>
                </a:cubicBezTo>
                <a:cubicBezTo>
                  <a:pt x="1659995" y="2719163"/>
                  <a:pt x="1706033" y="2729558"/>
                  <a:pt x="1721558" y="2734733"/>
                </a:cubicBezTo>
                <a:lnTo>
                  <a:pt x="1992492" y="2726266"/>
                </a:lnTo>
                <a:cubicBezTo>
                  <a:pt x="2068802" y="2722386"/>
                  <a:pt x="2144701" y="2710994"/>
                  <a:pt x="2221092" y="2709333"/>
                </a:cubicBezTo>
                <a:cubicBezTo>
                  <a:pt x="2274776" y="2708166"/>
                  <a:pt x="2328336" y="2714978"/>
                  <a:pt x="2381958" y="2717800"/>
                </a:cubicBezTo>
                <a:cubicBezTo>
                  <a:pt x="2444047" y="2714978"/>
                  <a:pt x="2506270" y="2714290"/>
                  <a:pt x="2568225" y="2709333"/>
                </a:cubicBezTo>
                <a:cubicBezTo>
                  <a:pt x="2577121" y="2708621"/>
                  <a:pt x="2587314" y="2707177"/>
                  <a:pt x="2593625" y="2700866"/>
                </a:cubicBezTo>
                <a:cubicBezTo>
                  <a:pt x="2599936" y="2694555"/>
                  <a:pt x="2597141" y="2682892"/>
                  <a:pt x="2602092" y="2675466"/>
                </a:cubicBezTo>
                <a:cubicBezTo>
                  <a:pt x="2608734" y="2665503"/>
                  <a:pt x="2620532" y="2659809"/>
                  <a:pt x="2627492" y="2650066"/>
                </a:cubicBezTo>
                <a:cubicBezTo>
                  <a:pt x="2656852" y="2608962"/>
                  <a:pt x="2634469" y="2627647"/>
                  <a:pt x="2652892" y="2590800"/>
                </a:cubicBezTo>
                <a:cubicBezTo>
                  <a:pt x="2695406" y="2505772"/>
                  <a:pt x="2642228" y="2635436"/>
                  <a:pt x="2686758" y="2531533"/>
                </a:cubicBezTo>
                <a:cubicBezTo>
                  <a:pt x="2698732" y="2503594"/>
                  <a:pt x="2707031" y="2474053"/>
                  <a:pt x="2720625" y="2446866"/>
                </a:cubicBezTo>
                <a:cubicBezTo>
                  <a:pt x="2726269" y="2435577"/>
                  <a:pt x="2733126" y="2424818"/>
                  <a:pt x="2737558" y="2413000"/>
                </a:cubicBezTo>
                <a:cubicBezTo>
                  <a:pt x="2741644" y="2402104"/>
                  <a:pt x="2742603" y="2390255"/>
                  <a:pt x="2746025" y="2379133"/>
                </a:cubicBezTo>
                <a:cubicBezTo>
                  <a:pt x="2753899" y="2353543"/>
                  <a:pt x="2762958" y="2328333"/>
                  <a:pt x="2771425" y="2302933"/>
                </a:cubicBezTo>
                <a:cubicBezTo>
                  <a:pt x="2774247" y="2294466"/>
                  <a:pt x="2777727" y="2286191"/>
                  <a:pt x="2779892" y="2277533"/>
                </a:cubicBezTo>
                <a:lnTo>
                  <a:pt x="2796825" y="2209800"/>
                </a:lnTo>
                <a:cubicBezTo>
                  <a:pt x="2799647" y="2198511"/>
                  <a:pt x="2803646" y="2187453"/>
                  <a:pt x="2805292" y="2175933"/>
                </a:cubicBezTo>
                <a:cubicBezTo>
                  <a:pt x="2806629" y="2166577"/>
                  <a:pt x="2818698" y="2078797"/>
                  <a:pt x="2822225" y="2065866"/>
                </a:cubicBezTo>
                <a:cubicBezTo>
                  <a:pt x="2826224" y="2051204"/>
                  <a:pt x="2833822" y="2037763"/>
                  <a:pt x="2839158" y="2023533"/>
                </a:cubicBezTo>
                <a:cubicBezTo>
                  <a:pt x="2842292" y="2015177"/>
                  <a:pt x="2844803" y="2006600"/>
                  <a:pt x="2847625" y="1998133"/>
                </a:cubicBezTo>
                <a:cubicBezTo>
                  <a:pt x="2850447" y="1975555"/>
                  <a:pt x="2852632" y="1952889"/>
                  <a:pt x="2856092" y="1930400"/>
                </a:cubicBezTo>
                <a:cubicBezTo>
                  <a:pt x="2858280" y="1916177"/>
                  <a:pt x="2862192" y="1902261"/>
                  <a:pt x="2864558" y="1888066"/>
                </a:cubicBezTo>
                <a:cubicBezTo>
                  <a:pt x="2867839" y="1868382"/>
                  <a:pt x="2870203" y="1848555"/>
                  <a:pt x="2873025" y="1828800"/>
                </a:cubicBezTo>
                <a:cubicBezTo>
                  <a:pt x="2870203" y="1786467"/>
                  <a:pt x="2869243" y="1743968"/>
                  <a:pt x="2864558" y="1701800"/>
                </a:cubicBezTo>
                <a:cubicBezTo>
                  <a:pt x="2863572" y="1692930"/>
                  <a:pt x="2858028" y="1685112"/>
                  <a:pt x="2856092" y="1676400"/>
                </a:cubicBezTo>
                <a:cubicBezTo>
                  <a:pt x="2846020" y="1631075"/>
                  <a:pt x="2851973" y="1607980"/>
                  <a:pt x="2822225" y="1566333"/>
                </a:cubicBezTo>
                <a:cubicBezTo>
                  <a:pt x="2793526" y="1526155"/>
                  <a:pt x="2748008" y="1497595"/>
                  <a:pt x="2712158" y="1464733"/>
                </a:cubicBezTo>
                <a:cubicBezTo>
                  <a:pt x="2684600" y="1439471"/>
                  <a:pt x="2652876" y="1399979"/>
                  <a:pt x="2619025" y="1380066"/>
                </a:cubicBezTo>
                <a:cubicBezTo>
                  <a:pt x="2586389" y="1360868"/>
                  <a:pt x="2517425" y="1329266"/>
                  <a:pt x="2517425" y="1329266"/>
                </a:cubicBezTo>
                <a:cubicBezTo>
                  <a:pt x="2480736" y="1332088"/>
                  <a:pt x="2443903" y="1333433"/>
                  <a:pt x="2407358" y="1337733"/>
                </a:cubicBezTo>
                <a:cubicBezTo>
                  <a:pt x="2395802" y="1339093"/>
                  <a:pt x="2383900" y="1340996"/>
                  <a:pt x="2373492" y="1346200"/>
                </a:cubicBezTo>
                <a:cubicBezTo>
                  <a:pt x="2366352" y="1349770"/>
                  <a:pt x="2363698" y="1359563"/>
                  <a:pt x="2356558" y="1363133"/>
                </a:cubicBezTo>
                <a:cubicBezTo>
                  <a:pt x="2340593" y="1371115"/>
                  <a:pt x="2305758" y="1380066"/>
                  <a:pt x="2305758" y="1380066"/>
                </a:cubicBezTo>
                <a:cubicBezTo>
                  <a:pt x="2297291" y="1385711"/>
                  <a:pt x="2288084" y="1390378"/>
                  <a:pt x="2280358" y="1397000"/>
                </a:cubicBezTo>
                <a:cubicBezTo>
                  <a:pt x="2268237" y="1407390"/>
                  <a:pt x="2259483" y="1421587"/>
                  <a:pt x="2246492" y="1430866"/>
                </a:cubicBezTo>
                <a:cubicBezTo>
                  <a:pt x="2239230" y="1436053"/>
                  <a:pt x="2229559" y="1436511"/>
                  <a:pt x="2221092" y="1439333"/>
                </a:cubicBezTo>
                <a:cubicBezTo>
                  <a:pt x="2215447" y="1447800"/>
                  <a:pt x="2212104" y="1458376"/>
                  <a:pt x="2204158" y="1464733"/>
                </a:cubicBezTo>
                <a:cubicBezTo>
                  <a:pt x="2197189" y="1470308"/>
                  <a:pt x="2187339" y="1470748"/>
                  <a:pt x="2178758" y="1473200"/>
                </a:cubicBezTo>
                <a:cubicBezTo>
                  <a:pt x="2135254" y="1485630"/>
                  <a:pt x="2132120" y="1483263"/>
                  <a:pt x="2077158" y="1490133"/>
                </a:cubicBezTo>
                <a:cubicBezTo>
                  <a:pt x="2068691" y="1492955"/>
                  <a:pt x="2060416" y="1496435"/>
                  <a:pt x="2051758" y="1498600"/>
                </a:cubicBezTo>
                <a:cubicBezTo>
                  <a:pt x="1954775" y="1522845"/>
                  <a:pt x="1934197" y="1501279"/>
                  <a:pt x="1789292" y="1490133"/>
                </a:cubicBezTo>
                <a:cubicBezTo>
                  <a:pt x="1766714" y="1484489"/>
                  <a:pt x="1743636" y="1480560"/>
                  <a:pt x="1721558" y="1473200"/>
                </a:cubicBezTo>
                <a:lnTo>
                  <a:pt x="1670758" y="1456266"/>
                </a:lnTo>
                <a:cubicBezTo>
                  <a:pt x="1667936" y="1447799"/>
                  <a:pt x="1666884" y="1438519"/>
                  <a:pt x="1662292" y="1430866"/>
                </a:cubicBezTo>
                <a:cubicBezTo>
                  <a:pt x="1658185" y="1424021"/>
                  <a:pt x="1650345" y="1420166"/>
                  <a:pt x="1645358" y="1413933"/>
                </a:cubicBezTo>
                <a:cubicBezTo>
                  <a:pt x="1639001" y="1405987"/>
                  <a:pt x="1632976" y="1397634"/>
                  <a:pt x="1628425" y="1388533"/>
                </a:cubicBezTo>
                <a:cubicBezTo>
                  <a:pt x="1624434" y="1380551"/>
                  <a:pt x="1625533" y="1370102"/>
                  <a:pt x="1619958" y="1363133"/>
                </a:cubicBezTo>
                <a:cubicBezTo>
                  <a:pt x="1613601" y="1355187"/>
                  <a:pt x="1602163" y="1352960"/>
                  <a:pt x="1594558" y="1346200"/>
                </a:cubicBezTo>
                <a:cubicBezTo>
                  <a:pt x="1576659" y="1330290"/>
                  <a:pt x="1566476" y="1302973"/>
                  <a:pt x="1543758" y="1295400"/>
                </a:cubicBezTo>
                <a:cubicBezTo>
                  <a:pt x="1535291" y="1292578"/>
                  <a:pt x="1526340" y="1290924"/>
                  <a:pt x="1518358" y="1286933"/>
                </a:cubicBezTo>
                <a:cubicBezTo>
                  <a:pt x="1509257" y="1282382"/>
                  <a:pt x="1502311" y="1274008"/>
                  <a:pt x="1492958" y="1270000"/>
                </a:cubicBezTo>
                <a:cubicBezTo>
                  <a:pt x="1482263" y="1265416"/>
                  <a:pt x="1470280" y="1264730"/>
                  <a:pt x="1459092" y="1261533"/>
                </a:cubicBezTo>
                <a:cubicBezTo>
                  <a:pt x="1450511" y="1259081"/>
                  <a:pt x="1442159" y="1255888"/>
                  <a:pt x="1433692" y="1253066"/>
                </a:cubicBezTo>
                <a:cubicBezTo>
                  <a:pt x="1411114" y="1255888"/>
                  <a:pt x="1387544" y="1254338"/>
                  <a:pt x="1365958" y="1261533"/>
                </a:cubicBezTo>
                <a:cubicBezTo>
                  <a:pt x="1352571" y="1265995"/>
                  <a:pt x="1342712" y="1277641"/>
                  <a:pt x="1332092" y="1286933"/>
                </a:cubicBezTo>
                <a:cubicBezTo>
                  <a:pt x="1266397" y="1344417"/>
                  <a:pt x="1327209" y="1301478"/>
                  <a:pt x="1272825" y="1337733"/>
                </a:cubicBezTo>
                <a:lnTo>
                  <a:pt x="1238958" y="1388533"/>
                </a:lnTo>
                <a:cubicBezTo>
                  <a:pt x="1233314" y="1397000"/>
                  <a:pt x="1225243" y="1404280"/>
                  <a:pt x="1222025" y="1413933"/>
                </a:cubicBezTo>
                <a:cubicBezTo>
                  <a:pt x="1213585" y="1439253"/>
                  <a:pt x="1211815" y="1453486"/>
                  <a:pt x="1188158" y="1473200"/>
                </a:cubicBezTo>
                <a:cubicBezTo>
                  <a:pt x="1181302" y="1478913"/>
                  <a:pt x="1171225" y="1478844"/>
                  <a:pt x="1162758" y="1481666"/>
                </a:cubicBezTo>
                <a:cubicBezTo>
                  <a:pt x="1151469" y="1490133"/>
                  <a:pt x="1139606" y="1497883"/>
                  <a:pt x="1128892" y="1507066"/>
                </a:cubicBezTo>
                <a:cubicBezTo>
                  <a:pt x="1119801" y="1514858"/>
                  <a:pt x="1113455" y="1525824"/>
                  <a:pt x="1103492" y="1532466"/>
                </a:cubicBezTo>
                <a:cubicBezTo>
                  <a:pt x="1096066" y="1537417"/>
                  <a:pt x="1086295" y="1537417"/>
                  <a:pt x="1078092" y="1540933"/>
                </a:cubicBezTo>
                <a:cubicBezTo>
                  <a:pt x="1066491" y="1545905"/>
                  <a:pt x="1055944" y="1553179"/>
                  <a:pt x="1044225" y="1557866"/>
                </a:cubicBezTo>
                <a:cubicBezTo>
                  <a:pt x="1044183" y="1557883"/>
                  <a:pt x="980747" y="1579025"/>
                  <a:pt x="968025" y="1583266"/>
                </a:cubicBezTo>
                <a:lnTo>
                  <a:pt x="942625" y="1591733"/>
                </a:lnTo>
                <a:cubicBezTo>
                  <a:pt x="886181" y="1586089"/>
                  <a:pt x="829580" y="1581836"/>
                  <a:pt x="773292" y="1574800"/>
                </a:cubicBezTo>
                <a:cubicBezTo>
                  <a:pt x="763182" y="1573536"/>
                  <a:pt x="725603" y="1562828"/>
                  <a:pt x="714025" y="1557866"/>
                </a:cubicBezTo>
                <a:cubicBezTo>
                  <a:pt x="702424" y="1552894"/>
                  <a:pt x="692294" y="1544400"/>
                  <a:pt x="680158" y="1540933"/>
                </a:cubicBezTo>
                <a:cubicBezTo>
                  <a:pt x="652484" y="1533026"/>
                  <a:pt x="623714" y="1529644"/>
                  <a:pt x="595492" y="1524000"/>
                </a:cubicBezTo>
                <a:cubicBezTo>
                  <a:pt x="581381" y="1521178"/>
                  <a:pt x="567353" y="1517899"/>
                  <a:pt x="553158" y="1515533"/>
                </a:cubicBezTo>
                <a:cubicBezTo>
                  <a:pt x="510531" y="1508428"/>
                  <a:pt x="476812" y="1504196"/>
                  <a:pt x="434625" y="1490133"/>
                </a:cubicBezTo>
                <a:cubicBezTo>
                  <a:pt x="370781" y="1468851"/>
                  <a:pt x="449477" y="1497559"/>
                  <a:pt x="383825" y="1464733"/>
                </a:cubicBezTo>
                <a:cubicBezTo>
                  <a:pt x="375843" y="1460742"/>
                  <a:pt x="366407" y="1460257"/>
                  <a:pt x="358425" y="1456266"/>
                </a:cubicBezTo>
                <a:cubicBezTo>
                  <a:pt x="349324" y="1451715"/>
                  <a:pt x="342378" y="1443341"/>
                  <a:pt x="333025" y="1439333"/>
                </a:cubicBezTo>
                <a:cubicBezTo>
                  <a:pt x="322329" y="1434749"/>
                  <a:pt x="310447" y="1433688"/>
                  <a:pt x="299158" y="1430866"/>
                </a:cubicBezTo>
                <a:cubicBezTo>
                  <a:pt x="287869" y="1422399"/>
                  <a:pt x="277544" y="1412467"/>
                  <a:pt x="265292" y="1405466"/>
                </a:cubicBezTo>
                <a:cubicBezTo>
                  <a:pt x="257543" y="1401038"/>
                  <a:pt x="246937" y="1402479"/>
                  <a:pt x="239892" y="1397000"/>
                </a:cubicBezTo>
                <a:cubicBezTo>
                  <a:pt x="220989" y="1382298"/>
                  <a:pt x="206025" y="1363133"/>
                  <a:pt x="189092" y="1346200"/>
                </a:cubicBezTo>
                <a:cubicBezTo>
                  <a:pt x="183447" y="1340555"/>
                  <a:pt x="178392" y="1334253"/>
                  <a:pt x="172158" y="1329266"/>
                </a:cubicBezTo>
                <a:cubicBezTo>
                  <a:pt x="123592" y="1290413"/>
                  <a:pt x="142603" y="1308178"/>
                  <a:pt x="112892" y="1278466"/>
                </a:cubicBezTo>
                <a:cubicBezTo>
                  <a:pt x="107247" y="1261533"/>
                  <a:pt x="103940" y="1243631"/>
                  <a:pt x="95958" y="1227666"/>
                </a:cubicBezTo>
                <a:cubicBezTo>
                  <a:pt x="90314" y="1216377"/>
                  <a:pt x="85287" y="1204758"/>
                  <a:pt x="79025" y="1193800"/>
                </a:cubicBezTo>
                <a:cubicBezTo>
                  <a:pt x="73977" y="1184965"/>
                  <a:pt x="66643" y="1177501"/>
                  <a:pt x="62092" y="1168400"/>
                </a:cubicBezTo>
                <a:cubicBezTo>
                  <a:pt x="55295" y="1154806"/>
                  <a:pt x="50352" y="1140349"/>
                  <a:pt x="45158" y="1126066"/>
                </a:cubicBezTo>
                <a:cubicBezTo>
                  <a:pt x="36008" y="1100904"/>
                  <a:pt x="28225" y="1075266"/>
                  <a:pt x="19758" y="1049866"/>
                </a:cubicBezTo>
                <a:lnTo>
                  <a:pt x="11292" y="1024466"/>
                </a:lnTo>
                <a:cubicBezTo>
                  <a:pt x="-5281" y="875313"/>
                  <a:pt x="-2167" y="936541"/>
                  <a:pt x="11292" y="694266"/>
                </a:cubicBezTo>
                <a:cubicBezTo>
                  <a:pt x="14057" y="644488"/>
                  <a:pt x="14606" y="651194"/>
                  <a:pt x="36692" y="618066"/>
                </a:cubicBezTo>
                <a:cubicBezTo>
                  <a:pt x="59087" y="528481"/>
                  <a:pt x="28681" y="633975"/>
                  <a:pt x="62092" y="558800"/>
                </a:cubicBezTo>
                <a:cubicBezTo>
                  <a:pt x="69341" y="542489"/>
                  <a:pt x="72396" y="524573"/>
                  <a:pt x="79025" y="508000"/>
                </a:cubicBezTo>
                <a:cubicBezTo>
                  <a:pt x="83712" y="496281"/>
                  <a:pt x="90986" y="485734"/>
                  <a:pt x="95958" y="474133"/>
                </a:cubicBezTo>
                <a:cubicBezTo>
                  <a:pt x="99474" y="465930"/>
                  <a:pt x="100909" y="456936"/>
                  <a:pt x="104425" y="448733"/>
                </a:cubicBezTo>
                <a:cubicBezTo>
                  <a:pt x="109397" y="437132"/>
                  <a:pt x="116386" y="426467"/>
                  <a:pt x="121358" y="414866"/>
                </a:cubicBezTo>
                <a:cubicBezTo>
                  <a:pt x="124874" y="406663"/>
                  <a:pt x="124874" y="396892"/>
                  <a:pt x="129825" y="389466"/>
                </a:cubicBezTo>
                <a:cubicBezTo>
                  <a:pt x="136467" y="379503"/>
                  <a:pt x="148041" y="373645"/>
                  <a:pt x="155225" y="364066"/>
                </a:cubicBezTo>
                <a:cubicBezTo>
                  <a:pt x="234774" y="258001"/>
                  <a:pt x="101461" y="400897"/>
                  <a:pt x="239892" y="262466"/>
                </a:cubicBezTo>
                <a:cubicBezTo>
                  <a:pt x="248359" y="253999"/>
                  <a:pt x="254582" y="242421"/>
                  <a:pt x="265292" y="237066"/>
                </a:cubicBezTo>
                <a:cubicBezTo>
                  <a:pt x="299664" y="219880"/>
                  <a:pt x="351699" y="192691"/>
                  <a:pt x="383825" y="186266"/>
                </a:cubicBezTo>
                <a:cubicBezTo>
                  <a:pt x="487387" y="165555"/>
                  <a:pt x="379960" y="188860"/>
                  <a:pt x="451558" y="169333"/>
                </a:cubicBezTo>
                <a:cubicBezTo>
                  <a:pt x="556597" y="140686"/>
                  <a:pt x="486228" y="163422"/>
                  <a:pt x="544692" y="143933"/>
                </a:cubicBezTo>
                <a:lnTo>
                  <a:pt x="798692" y="160866"/>
                </a:lnTo>
                <a:cubicBezTo>
                  <a:pt x="818583" y="162479"/>
                  <a:pt x="838598" y="164493"/>
                  <a:pt x="857958" y="169333"/>
                </a:cubicBezTo>
                <a:cubicBezTo>
                  <a:pt x="872703" y="173019"/>
                  <a:pt x="886061" y="180930"/>
                  <a:pt x="900292" y="186266"/>
                </a:cubicBezTo>
                <a:cubicBezTo>
                  <a:pt x="908648" y="189400"/>
                  <a:pt x="917225" y="191911"/>
                  <a:pt x="925692" y="194733"/>
                </a:cubicBezTo>
                <a:cubicBezTo>
                  <a:pt x="1021620" y="266681"/>
                  <a:pt x="900457" y="178962"/>
                  <a:pt x="993425" y="237066"/>
                </a:cubicBezTo>
                <a:cubicBezTo>
                  <a:pt x="1005391" y="244545"/>
                  <a:pt x="1015690" y="254434"/>
                  <a:pt x="1027292" y="262466"/>
                </a:cubicBezTo>
                <a:cubicBezTo>
                  <a:pt x="1052391" y="279842"/>
                  <a:pt x="1081906" y="291680"/>
                  <a:pt x="1103492" y="313266"/>
                </a:cubicBezTo>
                <a:lnTo>
                  <a:pt x="1154292" y="364066"/>
                </a:lnTo>
                <a:cubicBezTo>
                  <a:pt x="1157114" y="372533"/>
                  <a:pt x="1158166" y="381813"/>
                  <a:pt x="1162758" y="389466"/>
                </a:cubicBezTo>
                <a:cubicBezTo>
                  <a:pt x="1166865" y="396311"/>
                  <a:pt x="1174582" y="400268"/>
                  <a:pt x="1179692" y="406400"/>
                </a:cubicBezTo>
                <a:cubicBezTo>
                  <a:pt x="1186496" y="414564"/>
                  <a:pt x="1215078" y="452929"/>
                  <a:pt x="1222025" y="465666"/>
                </a:cubicBezTo>
                <a:cubicBezTo>
                  <a:pt x="1234113" y="487827"/>
                  <a:pt x="1244603" y="510822"/>
                  <a:pt x="1255892" y="533400"/>
                </a:cubicBezTo>
                <a:cubicBezTo>
                  <a:pt x="1261536" y="544689"/>
                  <a:pt x="1263901" y="558341"/>
                  <a:pt x="1272825" y="567266"/>
                </a:cubicBezTo>
                <a:lnTo>
                  <a:pt x="1289758" y="584200"/>
                </a:lnTo>
                <a:cubicBezTo>
                  <a:pt x="1301852" y="614434"/>
                  <a:pt x="1307807" y="632719"/>
                  <a:pt x="1323625" y="660400"/>
                </a:cubicBezTo>
                <a:cubicBezTo>
                  <a:pt x="1328673" y="669235"/>
                  <a:pt x="1336425" y="676501"/>
                  <a:pt x="1340558" y="685800"/>
                </a:cubicBezTo>
                <a:cubicBezTo>
                  <a:pt x="1347807" y="702111"/>
                  <a:pt x="1349510" y="720635"/>
                  <a:pt x="1357492" y="736600"/>
                </a:cubicBezTo>
                <a:lnTo>
                  <a:pt x="1374425" y="770466"/>
                </a:lnTo>
                <a:cubicBezTo>
                  <a:pt x="1397318" y="907821"/>
                  <a:pt x="1365810" y="761627"/>
                  <a:pt x="1399825" y="846666"/>
                </a:cubicBezTo>
                <a:cubicBezTo>
                  <a:pt x="1461018" y="999651"/>
                  <a:pt x="1382510" y="837440"/>
                  <a:pt x="1433692" y="939800"/>
                </a:cubicBezTo>
                <a:cubicBezTo>
                  <a:pt x="1439336" y="962378"/>
                  <a:pt x="1443266" y="985455"/>
                  <a:pt x="1450625" y="1007533"/>
                </a:cubicBezTo>
                <a:cubicBezTo>
                  <a:pt x="1467880" y="1059299"/>
                  <a:pt x="1466161" y="1022415"/>
                  <a:pt x="1476025" y="1066800"/>
                </a:cubicBezTo>
                <a:cubicBezTo>
                  <a:pt x="1498828" y="1169410"/>
                  <a:pt x="1467209" y="1065751"/>
                  <a:pt x="1501425" y="1168400"/>
                </a:cubicBezTo>
                <a:lnTo>
                  <a:pt x="1509892" y="1193800"/>
                </a:lnTo>
                <a:cubicBezTo>
                  <a:pt x="1512714" y="1202267"/>
                  <a:pt x="1512047" y="1212890"/>
                  <a:pt x="1518358" y="1219200"/>
                </a:cubicBezTo>
                <a:lnTo>
                  <a:pt x="1535292" y="1236133"/>
                </a:lnTo>
                <a:cubicBezTo>
                  <a:pt x="1554494" y="1312948"/>
                  <a:pt x="1525418" y="1221320"/>
                  <a:pt x="1586092" y="1312333"/>
                </a:cubicBezTo>
                <a:cubicBezTo>
                  <a:pt x="1599549" y="1332519"/>
                  <a:pt x="1621483" y="1372616"/>
                  <a:pt x="1645358" y="1388533"/>
                </a:cubicBezTo>
                <a:cubicBezTo>
                  <a:pt x="1652784" y="1393484"/>
                  <a:pt x="1662291" y="1394178"/>
                  <a:pt x="1670758" y="1397000"/>
                </a:cubicBezTo>
                <a:cubicBezTo>
                  <a:pt x="1682047" y="1405467"/>
                  <a:pt x="1692003" y="1416089"/>
                  <a:pt x="1704625" y="1422400"/>
                </a:cubicBezTo>
                <a:cubicBezTo>
                  <a:pt x="1723269" y="1431722"/>
                  <a:pt x="1799875" y="1438539"/>
                  <a:pt x="1806225" y="1439333"/>
                </a:cubicBezTo>
                <a:cubicBezTo>
                  <a:pt x="1891507" y="1463699"/>
                  <a:pt x="1838521" y="1451466"/>
                  <a:pt x="1924758" y="1464733"/>
                </a:cubicBezTo>
                <a:cubicBezTo>
                  <a:pt x="1978413" y="1472988"/>
                  <a:pt x="2031358" y="1488666"/>
                  <a:pt x="2085625" y="1490133"/>
                </a:cubicBezTo>
                <a:lnTo>
                  <a:pt x="2398892" y="1498600"/>
                </a:lnTo>
                <a:cubicBezTo>
                  <a:pt x="2452514" y="1495778"/>
                  <a:pt x="2506513" y="1497078"/>
                  <a:pt x="2559758" y="1490133"/>
                </a:cubicBezTo>
                <a:cubicBezTo>
                  <a:pt x="2594411" y="1485613"/>
                  <a:pt x="2599285" y="1462363"/>
                  <a:pt x="2619025" y="1439333"/>
                </a:cubicBezTo>
                <a:cubicBezTo>
                  <a:pt x="2639848" y="1415039"/>
                  <a:pt x="2661267" y="1400459"/>
                  <a:pt x="2686758" y="1380066"/>
                </a:cubicBezTo>
                <a:cubicBezTo>
                  <a:pt x="2692403" y="1368777"/>
                  <a:pt x="2696691" y="1356701"/>
                  <a:pt x="2703692" y="1346200"/>
                </a:cubicBezTo>
                <a:cubicBezTo>
                  <a:pt x="2719347" y="1322718"/>
                  <a:pt x="2739972" y="1302666"/>
                  <a:pt x="2754492" y="1278466"/>
                </a:cubicBezTo>
                <a:cubicBezTo>
                  <a:pt x="2785127" y="1227408"/>
                  <a:pt x="2766200" y="1245261"/>
                  <a:pt x="2805292" y="1219200"/>
                </a:cubicBezTo>
                <a:cubicBezTo>
                  <a:pt x="2808114" y="1207911"/>
                  <a:pt x="2808554" y="1195741"/>
                  <a:pt x="2813758" y="1185333"/>
                </a:cubicBezTo>
                <a:cubicBezTo>
                  <a:pt x="2817328" y="1178193"/>
                  <a:pt x="2827122" y="1175540"/>
                  <a:pt x="2830692" y="1168400"/>
                </a:cubicBezTo>
                <a:cubicBezTo>
                  <a:pt x="2835896" y="1157992"/>
                  <a:pt x="2834574" y="1145229"/>
                  <a:pt x="2839158" y="1134533"/>
                </a:cubicBezTo>
                <a:cubicBezTo>
                  <a:pt x="2843166" y="1125180"/>
                  <a:pt x="2850447" y="1117600"/>
                  <a:pt x="2856092" y="1109133"/>
                </a:cubicBezTo>
                <a:cubicBezTo>
                  <a:pt x="2861736" y="1086555"/>
                  <a:pt x="2869395" y="1064388"/>
                  <a:pt x="2873025" y="1041400"/>
                </a:cubicBezTo>
                <a:cubicBezTo>
                  <a:pt x="2885456" y="962670"/>
                  <a:pt x="2883136" y="919087"/>
                  <a:pt x="2873025" y="838200"/>
                </a:cubicBezTo>
                <a:cubicBezTo>
                  <a:pt x="2871918" y="829344"/>
                  <a:pt x="2866565" y="821496"/>
                  <a:pt x="2864558" y="812800"/>
                </a:cubicBezTo>
                <a:cubicBezTo>
                  <a:pt x="2858086" y="784756"/>
                  <a:pt x="2856089" y="755642"/>
                  <a:pt x="2847625" y="728133"/>
                </a:cubicBezTo>
                <a:cubicBezTo>
                  <a:pt x="2844633" y="718407"/>
                  <a:pt x="2835243" y="711834"/>
                  <a:pt x="2830692" y="702733"/>
                </a:cubicBezTo>
                <a:cubicBezTo>
                  <a:pt x="2818261" y="677872"/>
                  <a:pt x="2807516" y="652191"/>
                  <a:pt x="2796825" y="626533"/>
                </a:cubicBezTo>
                <a:cubicBezTo>
                  <a:pt x="2793392" y="618295"/>
                  <a:pt x="2792349" y="609116"/>
                  <a:pt x="2788358" y="601133"/>
                </a:cubicBezTo>
                <a:cubicBezTo>
                  <a:pt x="2771372" y="567161"/>
                  <a:pt x="2742984" y="522369"/>
                  <a:pt x="2720625" y="491066"/>
                </a:cubicBezTo>
                <a:cubicBezTo>
                  <a:pt x="2704221" y="468101"/>
                  <a:pt x="2685889" y="446537"/>
                  <a:pt x="2669825" y="423333"/>
                </a:cubicBezTo>
                <a:cubicBezTo>
                  <a:pt x="2660458" y="409803"/>
                  <a:pt x="2654846" y="393736"/>
                  <a:pt x="2644425" y="381000"/>
                </a:cubicBezTo>
                <a:cubicBezTo>
                  <a:pt x="2623948" y="355972"/>
                  <a:pt x="2579800" y="316069"/>
                  <a:pt x="2551292" y="296333"/>
                </a:cubicBezTo>
                <a:cubicBezTo>
                  <a:pt x="2529401" y="281178"/>
                  <a:pt x="2507888" y="264813"/>
                  <a:pt x="2483558" y="254000"/>
                </a:cubicBezTo>
                <a:lnTo>
                  <a:pt x="2407358" y="220133"/>
                </a:lnTo>
                <a:cubicBezTo>
                  <a:pt x="2393389" y="214146"/>
                  <a:pt x="2378913" y="209373"/>
                  <a:pt x="2365025" y="203200"/>
                </a:cubicBezTo>
                <a:cubicBezTo>
                  <a:pt x="2300426" y="174489"/>
                  <a:pt x="2348308" y="182923"/>
                  <a:pt x="2238025" y="160866"/>
                </a:cubicBezTo>
                <a:cubicBezTo>
                  <a:pt x="2198888" y="153039"/>
                  <a:pt x="2159003" y="149577"/>
                  <a:pt x="2119492" y="143933"/>
                </a:cubicBezTo>
                <a:lnTo>
                  <a:pt x="2000958" y="160866"/>
                </a:lnTo>
                <a:cubicBezTo>
                  <a:pt x="1983981" y="163413"/>
                  <a:pt x="1966325" y="163559"/>
                  <a:pt x="1950158" y="169333"/>
                </a:cubicBezTo>
                <a:cubicBezTo>
                  <a:pt x="1917673" y="180935"/>
                  <a:pt x="1875859" y="204029"/>
                  <a:pt x="1848558" y="228600"/>
                </a:cubicBezTo>
                <a:cubicBezTo>
                  <a:pt x="1830758" y="244620"/>
                  <a:pt x="1811042" y="259475"/>
                  <a:pt x="1797758" y="279400"/>
                </a:cubicBezTo>
                <a:lnTo>
                  <a:pt x="1746958" y="355600"/>
                </a:lnTo>
                <a:cubicBezTo>
                  <a:pt x="1744136" y="364067"/>
                  <a:pt x="1743084" y="373347"/>
                  <a:pt x="1738492" y="381000"/>
                </a:cubicBezTo>
                <a:cubicBezTo>
                  <a:pt x="1734385" y="387845"/>
                  <a:pt x="1725128" y="390793"/>
                  <a:pt x="1721558" y="397933"/>
                </a:cubicBezTo>
                <a:cubicBezTo>
                  <a:pt x="1705150" y="430748"/>
                  <a:pt x="1679225" y="499533"/>
                  <a:pt x="1679225" y="499533"/>
                </a:cubicBezTo>
                <a:cubicBezTo>
                  <a:pt x="1676403" y="522111"/>
                  <a:pt x="1676745" y="545314"/>
                  <a:pt x="1670758" y="567266"/>
                </a:cubicBezTo>
                <a:cubicBezTo>
                  <a:pt x="1668081" y="577083"/>
                  <a:pt x="1658376" y="583565"/>
                  <a:pt x="1653825" y="592666"/>
                </a:cubicBezTo>
                <a:cubicBezTo>
                  <a:pt x="1649834" y="600648"/>
                  <a:pt x="1648408" y="609679"/>
                  <a:pt x="1645358" y="618066"/>
                </a:cubicBezTo>
                <a:cubicBezTo>
                  <a:pt x="1637117" y="640727"/>
                  <a:pt x="1627049" y="662753"/>
                  <a:pt x="1619958" y="685800"/>
                </a:cubicBezTo>
                <a:cubicBezTo>
                  <a:pt x="1615726" y="699554"/>
                  <a:pt x="1616043" y="714481"/>
                  <a:pt x="1611492" y="728133"/>
                </a:cubicBezTo>
                <a:cubicBezTo>
                  <a:pt x="1601880" y="756970"/>
                  <a:pt x="1584998" y="783311"/>
                  <a:pt x="1577625" y="812800"/>
                </a:cubicBezTo>
                <a:cubicBezTo>
                  <a:pt x="1574803" y="824089"/>
                  <a:pt x="1571682" y="835307"/>
                  <a:pt x="1569158" y="846666"/>
                </a:cubicBezTo>
                <a:cubicBezTo>
                  <a:pt x="1566036" y="860714"/>
                  <a:pt x="1564478" y="875116"/>
                  <a:pt x="1560692" y="889000"/>
                </a:cubicBezTo>
                <a:cubicBezTo>
                  <a:pt x="1530230" y="1000696"/>
                  <a:pt x="1558484" y="889242"/>
                  <a:pt x="1526825" y="973666"/>
                </a:cubicBezTo>
                <a:cubicBezTo>
                  <a:pt x="1522739" y="984562"/>
                  <a:pt x="1522444" y="996637"/>
                  <a:pt x="1518358" y="1007533"/>
                </a:cubicBezTo>
                <a:cubicBezTo>
                  <a:pt x="1513926" y="1019351"/>
                  <a:pt x="1506112" y="1029681"/>
                  <a:pt x="1501425" y="1041400"/>
                </a:cubicBezTo>
                <a:cubicBezTo>
                  <a:pt x="1459584" y="1146005"/>
                  <a:pt x="1507265" y="1046657"/>
                  <a:pt x="1467558" y="1126066"/>
                </a:cubicBezTo>
                <a:cubicBezTo>
                  <a:pt x="1441105" y="1231887"/>
                  <a:pt x="1474907" y="1100348"/>
                  <a:pt x="1450625" y="1185333"/>
                </a:cubicBezTo>
                <a:cubicBezTo>
                  <a:pt x="1429354" y="1259778"/>
                  <a:pt x="1453997" y="1183680"/>
                  <a:pt x="1433692" y="1244600"/>
                </a:cubicBezTo>
                <a:cubicBezTo>
                  <a:pt x="1430870" y="1270000"/>
                  <a:pt x="1429427" y="1295591"/>
                  <a:pt x="1425225" y="1320800"/>
                </a:cubicBezTo>
                <a:cubicBezTo>
                  <a:pt x="1423758" y="1329603"/>
                  <a:pt x="1418765" y="1337504"/>
                  <a:pt x="1416758" y="1346200"/>
                </a:cubicBezTo>
                <a:cubicBezTo>
                  <a:pt x="1410286" y="1374244"/>
                  <a:pt x="1405469" y="1402644"/>
                  <a:pt x="1399825" y="1430866"/>
                </a:cubicBezTo>
                <a:cubicBezTo>
                  <a:pt x="1397003" y="1444977"/>
                  <a:pt x="1392947" y="1458897"/>
                  <a:pt x="1391358" y="1473200"/>
                </a:cubicBezTo>
                <a:cubicBezTo>
                  <a:pt x="1388536" y="1498600"/>
                  <a:pt x="1387093" y="1524191"/>
                  <a:pt x="1382892" y="1549400"/>
                </a:cubicBezTo>
                <a:cubicBezTo>
                  <a:pt x="1381425" y="1558203"/>
                  <a:pt x="1376877" y="1566219"/>
                  <a:pt x="1374425" y="1574800"/>
                </a:cubicBezTo>
                <a:cubicBezTo>
                  <a:pt x="1353154" y="1649244"/>
                  <a:pt x="1377797" y="1573145"/>
                  <a:pt x="1357492" y="1634066"/>
                </a:cubicBezTo>
                <a:cubicBezTo>
                  <a:pt x="1360314" y="1710266"/>
                  <a:pt x="1362150" y="1786509"/>
                  <a:pt x="1365958" y="1862666"/>
                </a:cubicBezTo>
                <a:cubicBezTo>
                  <a:pt x="1367796" y="1899417"/>
                  <a:pt x="1372439" y="1935989"/>
                  <a:pt x="1374425" y="1972733"/>
                </a:cubicBezTo>
                <a:cubicBezTo>
                  <a:pt x="1378084" y="2040426"/>
                  <a:pt x="1378383" y="2108291"/>
                  <a:pt x="1382892" y="2175933"/>
                </a:cubicBezTo>
                <a:cubicBezTo>
                  <a:pt x="1384034" y="2193062"/>
                  <a:pt x="1386425" y="2210290"/>
                  <a:pt x="1391358" y="2226733"/>
                </a:cubicBezTo>
                <a:cubicBezTo>
                  <a:pt x="1394985" y="2238822"/>
                  <a:pt x="1402647" y="2249311"/>
                  <a:pt x="1408292" y="2260600"/>
                </a:cubicBezTo>
                <a:cubicBezTo>
                  <a:pt x="1397575" y="2646399"/>
                  <a:pt x="1437846" y="2461190"/>
                  <a:pt x="1382892" y="2607733"/>
                </a:cubicBezTo>
                <a:cubicBezTo>
                  <a:pt x="1379758" y="2616089"/>
                  <a:pt x="1378416" y="2625151"/>
                  <a:pt x="1374425" y="2633133"/>
                </a:cubicBezTo>
                <a:cubicBezTo>
                  <a:pt x="1369874" y="2642234"/>
                  <a:pt x="1362365" y="2649600"/>
                  <a:pt x="1357492" y="2658533"/>
                </a:cubicBezTo>
                <a:cubicBezTo>
                  <a:pt x="1350674" y="2671033"/>
                  <a:pt x="1331791" y="2728140"/>
                  <a:pt x="1306692" y="2743200"/>
                </a:cubicBezTo>
                <a:cubicBezTo>
                  <a:pt x="1299039" y="2747792"/>
                  <a:pt x="1289495" y="2748150"/>
                  <a:pt x="1281292" y="2751666"/>
                </a:cubicBezTo>
                <a:cubicBezTo>
                  <a:pt x="1269691" y="2756638"/>
                  <a:pt x="1259399" y="2764609"/>
                  <a:pt x="1247425" y="2768600"/>
                </a:cubicBezTo>
                <a:cubicBezTo>
                  <a:pt x="1224158" y="2776356"/>
                  <a:pt x="1153946" y="2783459"/>
                  <a:pt x="1137358" y="2785533"/>
                </a:cubicBezTo>
                <a:cubicBezTo>
                  <a:pt x="1051799" y="2783088"/>
                  <a:pt x="870718" y="2784937"/>
                  <a:pt x="756358" y="2768600"/>
                </a:cubicBezTo>
                <a:cubicBezTo>
                  <a:pt x="744839" y="2766954"/>
                  <a:pt x="733902" y="2762415"/>
                  <a:pt x="722492" y="2760133"/>
                </a:cubicBezTo>
                <a:cubicBezTo>
                  <a:pt x="673053" y="2750245"/>
                  <a:pt x="638647" y="2749482"/>
                  <a:pt x="587025" y="2734733"/>
                </a:cubicBezTo>
                <a:cubicBezTo>
                  <a:pt x="352319" y="2667673"/>
                  <a:pt x="544208" y="2726859"/>
                  <a:pt x="426158" y="2683933"/>
                </a:cubicBezTo>
                <a:cubicBezTo>
                  <a:pt x="409383" y="2677833"/>
                  <a:pt x="391323" y="2674983"/>
                  <a:pt x="375358" y="2667000"/>
                </a:cubicBezTo>
                <a:cubicBezTo>
                  <a:pt x="364069" y="2661355"/>
                  <a:pt x="352450" y="2656328"/>
                  <a:pt x="341492" y="2650066"/>
                </a:cubicBezTo>
                <a:cubicBezTo>
                  <a:pt x="332657" y="2645017"/>
                  <a:pt x="325193" y="2637684"/>
                  <a:pt x="316092" y="2633133"/>
                </a:cubicBezTo>
                <a:cubicBezTo>
                  <a:pt x="308110" y="2629142"/>
                  <a:pt x="299159" y="2627488"/>
                  <a:pt x="290692" y="2624666"/>
                </a:cubicBezTo>
                <a:cubicBezTo>
                  <a:pt x="276581" y="2613377"/>
                  <a:pt x="262079" y="2602560"/>
                  <a:pt x="248358" y="2590800"/>
                </a:cubicBezTo>
                <a:cubicBezTo>
                  <a:pt x="242297" y="2585605"/>
                  <a:pt x="237658" y="2578853"/>
                  <a:pt x="231425" y="2573866"/>
                </a:cubicBezTo>
                <a:cubicBezTo>
                  <a:pt x="223479" y="2567509"/>
                  <a:pt x="214492" y="2562577"/>
                  <a:pt x="206025" y="2556933"/>
                </a:cubicBezTo>
                <a:cubicBezTo>
                  <a:pt x="96011" y="2415487"/>
                  <a:pt x="178014" y="2531198"/>
                  <a:pt x="129825" y="2446866"/>
                </a:cubicBezTo>
                <a:cubicBezTo>
                  <a:pt x="124777" y="2438031"/>
                  <a:pt x="117156" y="2430705"/>
                  <a:pt x="112892" y="2421466"/>
                </a:cubicBezTo>
                <a:cubicBezTo>
                  <a:pt x="100154" y="2393868"/>
                  <a:pt x="92618" y="2363987"/>
                  <a:pt x="79025" y="2336800"/>
                </a:cubicBezTo>
                <a:cubicBezTo>
                  <a:pt x="73381" y="2325511"/>
                  <a:pt x="66524" y="2314751"/>
                  <a:pt x="62092" y="2302933"/>
                </a:cubicBezTo>
                <a:cubicBezTo>
                  <a:pt x="58006" y="2292037"/>
                  <a:pt x="57802" y="2279927"/>
                  <a:pt x="53625" y="2269066"/>
                </a:cubicBezTo>
                <a:cubicBezTo>
                  <a:pt x="43647" y="2243123"/>
                  <a:pt x="31047" y="2218266"/>
                  <a:pt x="19758" y="2192866"/>
                </a:cubicBezTo>
                <a:cubicBezTo>
                  <a:pt x="4797" y="2028282"/>
                  <a:pt x="6273" y="2086736"/>
                  <a:pt x="19758" y="1837266"/>
                </a:cubicBezTo>
                <a:cubicBezTo>
                  <a:pt x="20909" y="1815974"/>
                  <a:pt x="27362" y="1782835"/>
                  <a:pt x="36692" y="1761066"/>
                </a:cubicBezTo>
                <a:cubicBezTo>
                  <a:pt x="41664" y="1749465"/>
                  <a:pt x="48653" y="1738801"/>
                  <a:pt x="53625" y="1727200"/>
                </a:cubicBezTo>
                <a:cubicBezTo>
                  <a:pt x="57141" y="1718997"/>
                  <a:pt x="58101" y="1709782"/>
                  <a:pt x="62092" y="1701800"/>
                </a:cubicBezTo>
                <a:cubicBezTo>
                  <a:pt x="66643" y="1692699"/>
                  <a:pt x="74474" y="1685501"/>
                  <a:pt x="79025" y="1676400"/>
                </a:cubicBezTo>
                <a:cubicBezTo>
                  <a:pt x="83016" y="1668418"/>
                  <a:pt x="82900" y="1658653"/>
                  <a:pt x="87492" y="1651000"/>
                </a:cubicBezTo>
                <a:cubicBezTo>
                  <a:pt x="95989" y="1636839"/>
                  <a:pt x="117709" y="1625787"/>
                  <a:pt x="129825" y="1617133"/>
                </a:cubicBezTo>
                <a:cubicBezTo>
                  <a:pt x="141308" y="1608931"/>
                  <a:pt x="152209" y="1599935"/>
                  <a:pt x="163692" y="1591733"/>
                </a:cubicBezTo>
                <a:cubicBezTo>
                  <a:pt x="171972" y="1585819"/>
                  <a:pt x="181146" y="1581157"/>
                  <a:pt x="189092" y="1574800"/>
                </a:cubicBezTo>
                <a:cubicBezTo>
                  <a:pt x="232417" y="1540139"/>
                  <a:pt x="176000" y="1573153"/>
                  <a:pt x="231425" y="1549400"/>
                </a:cubicBezTo>
                <a:cubicBezTo>
                  <a:pt x="243026" y="1544428"/>
                  <a:pt x="252842" y="1534541"/>
                  <a:pt x="265292" y="1532466"/>
                </a:cubicBezTo>
                <a:cubicBezTo>
                  <a:pt x="321246" y="1523140"/>
                  <a:pt x="378671" y="1524859"/>
                  <a:pt x="434625" y="1515533"/>
                </a:cubicBezTo>
                <a:cubicBezTo>
                  <a:pt x="530053" y="1499628"/>
                  <a:pt x="468291" y="1508137"/>
                  <a:pt x="620892" y="1498600"/>
                </a:cubicBezTo>
                <a:cubicBezTo>
                  <a:pt x="764825" y="1501422"/>
                  <a:pt x="908923" y="1499630"/>
                  <a:pt x="1052692" y="1507066"/>
                </a:cubicBezTo>
                <a:cubicBezTo>
                  <a:pt x="1073211" y="1508127"/>
                  <a:pt x="1091958" y="1519294"/>
                  <a:pt x="1111958" y="1524000"/>
                </a:cubicBezTo>
                <a:cubicBezTo>
                  <a:pt x="1139974" y="1530592"/>
                  <a:pt x="1196625" y="1540933"/>
                  <a:pt x="1196625" y="1540933"/>
                </a:cubicBezTo>
                <a:cubicBezTo>
                  <a:pt x="1207914" y="1546577"/>
                  <a:pt x="1218891" y="1552894"/>
                  <a:pt x="1230492" y="1557866"/>
                </a:cubicBezTo>
                <a:cubicBezTo>
                  <a:pt x="1238695" y="1561382"/>
                  <a:pt x="1247910" y="1562342"/>
                  <a:pt x="1255892" y="1566333"/>
                </a:cubicBezTo>
                <a:cubicBezTo>
                  <a:pt x="1270611" y="1573692"/>
                  <a:pt x="1284114" y="1583266"/>
                  <a:pt x="1298225" y="1591733"/>
                </a:cubicBezTo>
                <a:cubicBezTo>
                  <a:pt x="1306692" y="1603022"/>
                  <a:pt x="1313647" y="1615622"/>
                  <a:pt x="1323625" y="1625600"/>
                </a:cubicBezTo>
                <a:cubicBezTo>
                  <a:pt x="1336403" y="1638378"/>
                  <a:pt x="1354669" y="1645355"/>
                  <a:pt x="1365958" y="1659466"/>
                </a:cubicBezTo>
                <a:cubicBezTo>
                  <a:pt x="1377785" y="1674249"/>
                  <a:pt x="1382382" y="1693597"/>
                  <a:pt x="1391358" y="1710266"/>
                </a:cubicBezTo>
                <a:cubicBezTo>
                  <a:pt x="1402146" y="1730300"/>
                  <a:pt x="1413518" y="1750022"/>
                  <a:pt x="1425225" y="1769533"/>
                </a:cubicBezTo>
                <a:cubicBezTo>
                  <a:pt x="1430460" y="1778259"/>
                  <a:pt x="1437607" y="1785832"/>
                  <a:pt x="1442158" y="1794933"/>
                </a:cubicBezTo>
                <a:cubicBezTo>
                  <a:pt x="1488555" y="1887728"/>
                  <a:pt x="1453502" y="1823294"/>
                  <a:pt x="1476025" y="1879600"/>
                </a:cubicBezTo>
                <a:cubicBezTo>
                  <a:pt x="1484007" y="1899556"/>
                  <a:pt x="1491813" y="1919642"/>
                  <a:pt x="1501425" y="1938866"/>
                </a:cubicBezTo>
                <a:cubicBezTo>
                  <a:pt x="1511601" y="1959217"/>
                  <a:pt x="1524003" y="1978377"/>
                  <a:pt x="1535292" y="1998133"/>
                </a:cubicBezTo>
                <a:cubicBezTo>
                  <a:pt x="1538114" y="2009422"/>
                  <a:pt x="1539174" y="2021304"/>
                  <a:pt x="1543758" y="2032000"/>
                </a:cubicBezTo>
                <a:cubicBezTo>
                  <a:pt x="1547766" y="2041353"/>
                  <a:pt x="1557474" y="2047746"/>
                  <a:pt x="1560692" y="2057400"/>
                </a:cubicBezTo>
                <a:cubicBezTo>
                  <a:pt x="1616348" y="2224364"/>
                  <a:pt x="1552649" y="2100474"/>
                  <a:pt x="1619958" y="2218266"/>
                </a:cubicBezTo>
                <a:cubicBezTo>
                  <a:pt x="1622780" y="2232377"/>
                  <a:pt x="1624935" y="2246639"/>
                  <a:pt x="1628425" y="2260600"/>
                </a:cubicBezTo>
                <a:cubicBezTo>
                  <a:pt x="1630590" y="2269258"/>
                  <a:pt x="1635142" y="2277249"/>
                  <a:pt x="1636892" y="2286000"/>
                </a:cubicBezTo>
                <a:cubicBezTo>
                  <a:pt x="1646447" y="2333773"/>
                  <a:pt x="1656249" y="2381590"/>
                  <a:pt x="1662292" y="2429933"/>
                </a:cubicBezTo>
                <a:cubicBezTo>
                  <a:pt x="1681773" y="2585787"/>
                  <a:pt x="1666723" y="2521644"/>
                  <a:pt x="1696158" y="2624666"/>
                </a:cubicBezTo>
                <a:cubicBezTo>
                  <a:pt x="1701754" y="2686220"/>
                  <a:pt x="1692309" y="2707793"/>
                  <a:pt x="1721558" y="2751666"/>
                </a:cubicBezTo>
                <a:cubicBezTo>
                  <a:pt x="1725986" y="2758308"/>
                  <a:pt x="1732847" y="2762955"/>
                  <a:pt x="1738492" y="2768600"/>
                </a:cubicBezTo>
                <a:cubicBezTo>
                  <a:pt x="1741314" y="2777067"/>
                  <a:pt x="1742008" y="2786574"/>
                  <a:pt x="1746958" y="2794000"/>
                </a:cubicBezTo>
                <a:cubicBezTo>
                  <a:pt x="1765078" y="2821181"/>
                  <a:pt x="1771128" y="2818990"/>
                  <a:pt x="1797758" y="2827866"/>
                </a:cubicBezTo>
                <a:cubicBezTo>
                  <a:pt x="1806225" y="2833511"/>
                  <a:pt x="1813710" y="2841021"/>
                  <a:pt x="1823158" y="2844800"/>
                </a:cubicBezTo>
                <a:cubicBezTo>
                  <a:pt x="1866741" y="2862233"/>
                  <a:pt x="1895956" y="2863666"/>
                  <a:pt x="1941692" y="2870200"/>
                </a:cubicBezTo>
                <a:cubicBezTo>
                  <a:pt x="1964270" y="2867378"/>
                  <a:pt x="1987678" y="2868425"/>
                  <a:pt x="2009425" y="2861733"/>
                </a:cubicBezTo>
                <a:cubicBezTo>
                  <a:pt x="2025153" y="2856893"/>
                  <a:pt x="2036720" y="2843017"/>
                  <a:pt x="2051758" y="2836333"/>
                </a:cubicBezTo>
                <a:cubicBezTo>
                  <a:pt x="2062392" y="2831607"/>
                  <a:pt x="2074336" y="2830688"/>
                  <a:pt x="2085625" y="2827866"/>
                </a:cubicBezTo>
                <a:cubicBezTo>
                  <a:pt x="2094092" y="2822222"/>
                  <a:pt x="2101672" y="2814941"/>
                  <a:pt x="2111025" y="2810933"/>
                </a:cubicBezTo>
                <a:cubicBezTo>
                  <a:pt x="2121491" y="2806447"/>
                  <a:pt x="2179685" y="2795508"/>
                  <a:pt x="2187225" y="2794000"/>
                </a:cubicBezTo>
                <a:cubicBezTo>
                  <a:pt x="2198514" y="2779889"/>
                  <a:pt x="2209192" y="2765266"/>
                  <a:pt x="2221092" y="2751666"/>
                </a:cubicBezTo>
                <a:cubicBezTo>
                  <a:pt x="2237811" y="2732559"/>
                  <a:pt x="2258903" y="2714275"/>
                  <a:pt x="2280358" y="2700866"/>
                </a:cubicBezTo>
                <a:cubicBezTo>
                  <a:pt x="2291061" y="2694177"/>
                  <a:pt x="2303266" y="2690195"/>
                  <a:pt x="2314225" y="2683933"/>
                </a:cubicBezTo>
                <a:cubicBezTo>
                  <a:pt x="2323060" y="2678885"/>
                  <a:pt x="2330524" y="2671551"/>
                  <a:pt x="2339625" y="2667000"/>
                </a:cubicBezTo>
                <a:cubicBezTo>
                  <a:pt x="2381352" y="2646136"/>
                  <a:pt x="2349990" y="2673949"/>
                  <a:pt x="2390425" y="2641600"/>
                </a:cubicBezTo>
                <a:cubicBezTo>
                  <a:pt x="2396658" y="2636613"/>
                  <a:pt x="2401125" y="2629653"/>
                  <a:pt x="2407358" y="2624666"/>
                </a:cubicBezTo>
                <a:cubicBezTo>
                  <a:pt x="2415304" y="2618309"/>
                  <a:pt x="2424529" y="2613718"/>
                  <a:pt x="2432758" y="2607733"/>
                </a:cubicBezTo>
                <a:cubicBezTo>
                  <a:pt x="2455583" y="2591134"/>
                  <a:pt x="2477914" y="2573866"/>
                  <a:pt x="2500492" y="2556933"/>
                </a:cubicBezTo>
                <a:lnTo>
                  <a:pt x="2534358" y="2531533"/>
                </a:lnTo>
                <a:cubicBezTo>
                  <a:pt x="2545647" y="2523066"/>
                  <a:pt x="2559758" y="2517422"/>
                  <a:pt x="2568225" y="2506133"/>
                </a:cubicBezTo>
                <a:cubicBezTo>
                  <a:pt x="2576692" y="2494844"/>
                  <a:pt x="2583647" y="2482244"/>
                  <a:pt x="2593625" y="2472266"/>
                </a:cubicBezTo>
                <a:cubicBezTo>
                  <a:pt x="2603603" y="2462288"/>
                  <a:pt x="2616778" y="2456049"/>
                  <a:pt x="2627492" y="2446866"/>
                </a:cubicBezTo>
                <a:cubicBezTo>
                  <a:pt x="2636583" y="2439074"/>
                  <a:pt x="2644425" y="2429933"/>
                  <a:pt x="2652892" y="2421466"/>
                </a:cubicBezTo>
                <a:cubicBezTo>
                  <a:pt x="2655714" y="2412999"/>
                  <a:pt x="2656003" y="2403206"/>
                  <a:pt x="2661358" y="2396066"/>
                </a:cubicBezTo>
                <a:cubicBezTo>
                  <a:pt x="2706512" y="2335861"/>
                  <a:pt x="2692969" y="2373488"/>
                  <a:pt x="2729092" y="2328333"/>
                </a:cubicBezTo>
                <a:cubicBezTo>
                  <a:pt x="2769315" y="2278054"/>
                  <a:pt x="2752934" y="2301036"/>
                  <a:pt x="2779892" y="2260600"/>
                </a:cubicBezTo>
                <a:cubicBezTo>
                  <a:pt x="2782714" y="2249311"/>
                  <a:pt x="2784678" y="2237772"/>
                  <a:pt x="2788358" y="2226733"/>
                </a:cubicBezTo>
                <a:cubicBezTo>
                  <a:pt x="2800338" y="2190793"/>
                  <a:pt x="2813425" y="2168133"/>
                  <a:pt x="2830692" y="2133600"/>
                </a:cubicBezTo>
                <a:cubicBezTo>
                  <a:pt x="2856107" y="2006512"/>
                  <a:pt x="2844437" y="2081498"/>
                  <a:pt x="2830692" y="1820333"/>
                </a:cubicBezTo>
                <a:cubicBezTo>
                  <a:pt x="2829790" y="1803190"/>
                  <a:pt x="2828092" y="1785666"/>
                  <a:pt x="2822225" y="1769533"/>
                </a:cubicBezTo>
                <a:cubicBezTo>
                  <a:pt x="2816601" y="1754068"/>
                  <a:pt x="2804184" y="1741919"/>
                  <a:pt x="2796825" y="1727200"/>
                </a:cubicBezTo>
                <a:cubicBezTo>
                  <a:pt x="2792834" y="1719218"/>
                  <a:pt x="2792349" y="1709782"/>
                  <a:pt x="2788358" y="1701800"/>
                </a:cubicBezTo>
                <a:cubicBezTo>
                  <a:pt x="2783807" y="1692699"/>
                  <a:pt x="2775558" y="1685699"/>
                  <a:pt x="2771425" y="1676400"/>
                </a:cubicBezTo>
                <a:cubicBezTo>
                  <a:pt x="2764176" y="1660089"/>
                  <a:pt x="2762474" y="1641565"/>
                  <a:pt x="2754492" y="1625600"/>
                </a:cubicBezTo>
                <a:cubicBezTo>
                  <a:pt x="2750922" y="1618460"/>
                  <a:pt x="2742668" y="1614798"/>
                  <a:pt x="2737558" y="1608666"/>
                </a:cubicBezTo>
                <a:cubicBezTo>
                  <a:pt x="2733404" y="1603682"/>
                  <a:pt x="2707407" y="1564827"/>
                  <a:pt x="2695225" y="1557866"/>
                </a:cubicBezTo>
                <a:cubicBezTo>
                  <a:pt x="2683105" y="1550940"/>
                  <a:pt x="2612363" y="1526201"/>
                  <a:pt x="2602092" y="1524000"/>
                </a:cubicBezTo>
                <a:cubicBezTo>
                  <a:pt x="2579843" y="1519232"/>
                  <a:pt x="2556722" y="1519726"/>
                  <a:pt x="2534358" y="1515533"/>
                </a:cubicBezTo>
                <a:cubicBezTo>
                  <a:pt x="2372466" y="1485178"/>
                  <a:pt x="2582263" y="1507496"/>
                  <a:pt x="2356558" y="1490133"/>
                </a:cubicBezTo>
                <a:cubicBezTo>
                  <a:pt x="2311403" y="1492955"/>
                  <a:pt x="2266111" y="1494098"/>
                  <a:pt x="2221092" y="1498600"/>
                </a:cubicBezTo>
                <a:cubicBezTo>
                  <a:pt x="2209513" y="1499758"/>
                  <a:pt x="2198264" y="1503386"/>
                  <a:pt x="2187225" y="1507066"/>
                </a:cubicBezTo>
                <a:cubicBezTo>
                  <a:pt x="2172807" y="1511872"/>
                  <a:pt x="2160058" y="1523011"/>
                  <a:pt x="2144892" y="1524000"/>
                </a:cubicBezTo>
                <a:cubicBezTo>
                  <a:pt x="2029392" y="1531533"/>
                  <a:pt x="1913469" y="1529644"/>
                  <a:pt x="1797758" y="1532466"/>
                </a:cubicBezTo>
                <a:cubicBezTo>
                  <a:pt x="1783647" y="1538111"/>
                  <a:pt x="1769224" y="1543031"/>
                  <a:pt x="1755425" y="1549400"/>
                </a:cubicBezTo>
                <a:cubicBezTo>
                  <a:pt x="1732506" y="1559978"/>
                  <a:pt x="1687692" y="1583266"/>
                  <a:pt x="1687692" y="1583266"/>
                </a:cubicBezTo>
                <a:cubicBezTo>
                  <a:pt x="1667560" y="1643661"/>
                  <a:pt x="1696106" y="1570645"/>
                  <a:pt x="1653825" y="1634066"/>
                </a:cubicBezTo>
                <a:cubicBezTo>
                  <a:pt x="1648874" y="1641492"/>
                  <a:pt x="1650309" y="1652040"/>
                  <a:pt x="1645358" y="1659466"/>
                </a:cubicBezTo>
                <a:cubicBezTo>
                  <a:pt x="1638716" y="1669429"/>
                  <a:pt x="1627142" y="1675287"/>
                  <a:pt x="1619958" y="1684866"/>
                </a:cubicBezTo>
                <a:cubicBezTo>
                  <a:pt x="1593202" y="1720541"/>
                  <a:pt x="1588369" y="1744843"/>
                  <a:pt x="1569158" y="1786466"/>
                </a:cubicBezTo>
                <a:cubicBezTo>
                  <a:pt x="1547318" y="1833785"/>
                  <a:pt x="1544006" y="1836852"/>
                  <a:pt x="1518358" y="1879600"/>
                </a:cubicBezTo>
                <a:cubicBezTo>
                  <a:pt x="1515536" y="1899355"/>
                  <a:pt x="1513806" y="1919298"/>
                  <a:pt x="1509892" y="1938866"/>
                </a:cubicBezTo>
                <a:cubicBezTo>
                  <a:pt x="1508142" y="1947617"/>
                  <a:pt x="1501425" y="1955341"/>
                  <a:pt x="1501425" y="1964266"/>
                </a:cubicBezTo>
                <a:cubicBezTo>
                  <a:pt x="1501425" y="1984222"/>
                  <a:pt x="1505978" y="2003964"/>
                  <a:pt x="1509892" y="2023533"/>
                </a:cubicBezTo>
                <a:cubicBezTo>
                  <a:pt x="1511642" y="2032284"/>
                  <a:pt x="1511389" y="2043358"/>
                  <a:pt x="1518358" y="2048933"/>
                </a:cubicBezTo>
                <a:cubicBezTo>
                  <a:pt x="1527444" y="2056202"/>
                  <a:pt x="1540936" y="2054578"/>
                  <a:pt x="1552225" y="2057400"/>
                </a:cubicBezTo>
                <a:cubicBezTo>
                  <a:pt x="1563514" y="2068689"/>
                  <a:pt x="1572402" y="2083052"/>
                  <a:pt x="1586092" y="2091266"/>
                </a:cubicBezTo>
                <a:cubicBezTo>
                  <a:pt x="1601398" y="2100449"/>
                  <a:pt x="1620319" y="2101571"/>
                  <a:pt x="1636892" y="2108200"/>
                </a:cubicBezTo>
                <a:cubicBezTo>
                  <a:pt x="1651003" y="2113844"/>
                  <a:pt x="1664540" y="2121217"/>
                  <a:pt x="1679225" y="2125133"/>
                </a:cubicBezTo>
                <a:cubicBezTo>
                  <a:pt x="1707034" y="2132549"/>
                  <a:pt x="1763892" y="2142066"/>
                  <a:pt x="1763892" y="2142066"/>
                </a:cubicBezTo>
                <a:cubicBezTo>
                  <a:pt x="1758247" y="2158999"/>
                  <a:pt x="1754940" y="2176901"/>
                  <a:pt x="1746958" y="2192866"/>
                </a:cubicBezTo>
                <a:cubicBezTo>
                  <a:pt x="1743388" y="2200006"/>
                  <a:pt x="1735012" y="2203567"/>
                  <a:pt x="1730025" y="2209800"/>
                </a:cubicBezTo>
                <a:cubicBezTo>
                  <a:pt x="1723668" y="2217746"/>
                  <a:pt x="1719449" y="2227254"/>
                  <a:pt x="1713092" y="2235200"/>
                </a:cubicBezTo>
                <a:cubicBezTo>
                  <a:pt x="1694921" y="2257913"/>
                  <a:pt x="1695204" y="2249508"/>
                  <a:pt x="1670758" y="2269066"/>
                </a:cubicBezTo>
                <a:cubicBezTo>
                  <a:pt x="1637552" y="2295632"/>
                  <a:pt x="1672537" y="2279763"/>
                  <a:pt x="1628425" y="2294466"/>
                </a:cubicBezTo>
                <a:cubicBezTo>
                  <a:pt x="1587363" y="2335528"/>
                  <a:pt x="1607842" y="2319477"/>
                  <a:pt x="1569158" y="2345266"/>
                </a:cubicBezTo>
                <a:cubicBezTo>
                  <a:pt x="1532739" y="2399895"/>
                  <a:pt x="1575926" y="2338711"/>
                  <a:pt x="1509892" y="2413000"/>
                </a:cubicBezTo>
                <a:cubicBezTo>
                  <a:pt x="1495890" y="2428752"/>
                  <a:pt x="1479697" y="2454058"/>
                  <a:pt x="1467558" y="2472266"/>
                </a:cubicBezTo>
                <a:cubicBezTo>
                  <a:pt x="1464736" y="2483555"/>
                  <a:pt x="1464296" y="2495725"/>
                  <a:pt x="1459092" y="2506133"/>
                </a:cubicBezTo>
                <a:cubicBezTo>
                  <a:pt x="1455522" y="2513273"/>
                  <a:pt x="1445728" y="2515926"/>
                  <a:pt x="1442158" y="2523066"/>
                </a:cubicBezTo>
                <a:cubicBezTo>
                  <a:pt x="1434175" y="2539031"/>
                  <a:pt x="1437846" y="2561244"/>
                  <a:pt x="1425225" y="2573866"/>
                </a:cubicBezTo>
                <a:cubicBezTo>
                  <a:pt x="1409477" y="2589615"/>
                  <a:pt x="1402037" y="2594841"/>
                  <a:pt x="1391358" y="2616200"/>
                </a:cubicBezTo>
                <a:cubicBezTo>
                  <a:pt x="1384561" y="2629793"/>
                  <a:pt x="1381806" y="2645248"/>
                  <a:pt x="1374425" y="2658533"/>
                </a:cubicBezTo>
                <a:cubicBezTo>
                  <a:pt x="1367572" y="2670868"/>
                  <a:pt x="1358465" y="2681911"/>
                  <a:pt x="1349025" y="2692400"/>
                </a:cubicBezTo>
                <a:cubicBezTo>
                  <a:pt x="1313364" y="2732024"/>
                  <a:pt x="1302583" y="2741297"/>
                  <a:pt x="1264358" y="2768600"/>
                </a:cubicBezTo>
                <a:cubicBezTo>
                  <a:pt x="1256078" y="2774514"/>
                  <a:pt x="1248311" y="2781525"/>
                  <a:pt x="1238958" y="2785533"/>
                </a:cubicBezTo>
                <a:cubicBezTo>
                  <a:pt x="1228263" y="2790117"/>
                  <a:pt x="1216381" y="2791178"/>
                  <a:pt x="1205092" y="2794000"/>
                </a:cubicBezTo>
                <a:cubicBezTo>
                  <a:pt x="1176870" y="2791178"/>
                  <a:pt x="1148458" y="2789846"/>
                  <a:pt x="1120425" y="2785533"/>
                </a:cubicBezTo>
                <a:cubicBezTo>
                  <a:pt x="1111604" y="2784176"/>
                  <a:pt x="1103776" y="2778816"/>
                  <a:pt x="1095025" y="2777066"/>
                </a:cubicBezTo>
                <a:cubicBezTo>
                  <a:pt x="1061358" y="2770333"/>
                  <a:pt x="993425" y="2760133"/>
                  <a:pt x="993425" y="2760133"/>
                </a:cubicBezTo>
                <a:cubicBezTo>
                  <a:pt x="922869" y="2762955"/>
                  <a:pt x="852214" y="2763903"/>
                  <a:pt x="781758" y="2768600"/>
                </a:cubicBezTo>
                <a:cubicBezTo>
                  <a:pt x="767399" y="2769557"/>
                  <a:pt x="753727" y="2775477"/>
                  <a:pt x="739425" y="2777066"/>
                </a:cubicBezTo>
                <a:cubicBezTo>
                  <a:pt x="702853" y="2781130"/>
                  <a:pt x="666047" y="2782711"/>
                  <a:pt x="629358" y="2785533"/>
                </a:cubicBezTo>
                <a:cubicBezTo>
                  <a:pt x="592669" y="2782711"/>
                  <a:pt x="555213" y="2785048"/>
                  <a:pt x="519292" y="2777066"/>
                </a:cubicBezTo>
                <a:cubicBezTo>
                  <a:pt x="503227" y="2773496"/>
                  <a:pt x="492237" y="2757778"/>
                  <a:pt x="476958" y="2751666"/>
                </a:cubicBezTo>
                <a:cubicBezTo>
                  <a:pt x="463597" y="2746322"/>
                  <a:pt x="448736" y="2746022"/>
                  <a:pt x="434625" y="2743200"/>
                </a:cubicBezTo>
                <a:cubicBezTo>
                  <a:pt x="420514" y="2737555"/>
                  <a:pt x="405577" y="2733647"/>
                  <a:pt x="392292" y="2726266"/>
                </a:cubicBezTo>
                <a:cubicBezTo>
                  <a:pt x="379957" y="2719413"/>
                  <a:pt x="369908" y="2709068"/>
                  <a:pt x="358425" y="2700866"/>
                </a:cubicBezTo>
                <a:cubicBezTo>
                  <a:pt x="350145" y="2694952"/>
                  <a:pt x="341984" y="2688757"/>
                  <a:pt x="333025" y="2683933"/>
                </a:cubicBezTo>
                <a:cubicBezTo>
                  <a:pt x="257748" y="2643400"/>
                  <a:pt x="273378" y="2649940"/>
                  <a:pt x="222958" y="2633133"/>
                </a:cubicBezTo>
                <a:cubicBezTo>
                  <a:pt x="179599" y="2575321"/>
                  <a:pt x="211190" y="2624880"/>
                  <a:pt x="180625" y="2548466"/>
                </a:cubicBezTo>
                <a:cubicBezTo>
                  <a:pt x="175938" y="2536748"/>
                  <a:pt x="167683" y="2526573"/>
                  <a:pt x="163692" y="2514600"/>
                </a:cubicBezTo>
                <a:cubicBezTo>
                  <a:pt x="156332" y="2492521"/>
                  <a:pt x="152403" y="2469444"/>
                  <a:pt x="146758" y="2446866"/>
                </a:cubicBezTo>
                <a:cubicBezTo>
                  <a:pt x="143936" y="2435577"/>
                  <a:pt x="144747" y="2422682"/>
                  <a:pt x="138292" y="2413000"/>
                </a:cubicBezTo>
                <a:lnTo>
                  <a:pt x="121358" y="2387600"/>
                </a:lnTo>
                <a:cubicBezTo>
                  <a:pt x="90529" y="2295114"/>
                  <a:pt x="100359" y="2337810"/>
                  <a:pt x="87492" y="2260600"/>
                </a:cubicBezTo>
                <a:cubicBezTo>
                  <a:pt x="90314" y="2232378"/>
                  <a:pt x="87617" y="2203042"/>
                  <a:pt x="95958" y="2175933"/>
                </a:cubicBezTo>
                <a:cubicBezTo>
                  <a:pt x="99479" y="2164489"/>
                  <a:pt x="113693" y="2159731"/>
                  <a:pt x="121358" y="2150533"/>
                </a:cubicBezTo>
                <a:cubicBezTo>
                  <a:pt x="127872" y="2142716"/>
                  <a:pt x="129663" y="2130526"/>
                  <a:pt x="138292" y="2125133"/>
                </a:cubicBezTo>
                <a:cubicBezTo>
                  <a:pt x="153428" y="2115673"/>
                  <a:pt x="172159" y="2113844"/>
                  <a:pt x="189092" y="2108200"/>
                </a:cubicBezTo>
                <a:cubicBezTo>
                  <a:pt x="235055" y="2092879"/>
                  <a:pt x="208243" y="2099970"/>
                  <a:pt x="282225" y="2091266"/>
                </a:cubicBezTo>
                <a:lnTo>
                  <a:pt x="358425" y="2082800"/>
                </a:lnTo>
                <a:cubicBezTo>
                  <a:pt x="375358" y="2077155"/>
                  <a:pt x="394373" y="2075767"/>
                  <a:pt x="409225" y="2065866"/>
                </a:cubicBezTo>
                <a:lnTo>
                  <a:pt x="460025" y="2032000"/>
                </a:lnTo>
                <a:cubicBezTo>
                  <a:pt x="451558" y="2029178"/>
                  <a:pt x="442607" y="2027524"/>
                  <a:pt x="434625" y="2023533"/>
                </a:cubicBezTo>
                <a:cubicBezTo>
                  <a:pt x="425524" y="2018982"/>
                  <a:pt x="419226" y="2008475"/>
                  <a:pt x="409225" y="2006600"/>
                </a:cubicBezTo>
                <a:cubicBezTo>
                  <a:pt x="373058" y="1999819"/>
                  <a:pt x="335847" y="2000955"/>
                  <a:pt x="299158" y="1998133"/>
                </a:cubicBezTo>
                <a:cubicBezTo>
                  <a:pt x="290691" y="1989666"/>
                  <a:pt x="281109" y="1982184"/>
                  <a:pt x="273758" y="1972733"/>
                </a:cubicBezTo>
                <a:cubicBezTo>
                  <a:pt x="207327" y="1887321"/>
                  <a:pt x="264848" y="1955088"/>
                  <a:pt x="222958" y="1888066"/>
                </a:cubicBezTo>
                <a:cubicBezTo>
                  <a:pt x="215479" y="1876100"/>
                  <a:pt x="206025" y="1865489"/>
                  <a:pt x="197558" y="1854200"/>
                </a:cubicBezTo>
                <a:cubicBezTo>
                  <a:pt x="178101" y="1795827"/>
                  <a:pt x="193246" y="1816022"/>
                  <a:pt x="163692" y="1786466"/>
                </a:cubicBezTo>
                <a:cubicBezTo>
                  <a:pt x="132110" y="1691724"/>
                  <a:pt x="135658" y="1722869"/>
                  <a:pt x="155225" y="1566333"/>
                </a:cubicBezTo>
                <a:cubicBezTo>
                  <a:pt x="157095" y="1551375"/>
                  <a:pt x="175018" y="1524916"/>
                  <a:pt x="189092" y="1515533"/>
                </a:cubicBezTo>
                <a:cubicBezTo>
                  <a:pt x="199593" y="1508532"/>
                  <a:pt x="212457" y="1505601"/>
                  <a:pt x="222958" y="1498600"/>
                </a:cubicBezTo>
                <a:cubicBezTo>
                  <a:pt x="229600" y="1494172"/>
                  <a:pt x="232752" y="1485236"/>
                  <a:pt x="239892" y="1481666"/>
                </a:cubicBezTo>
                <a:cubicBezTo>
                  <a:pt x="250300" y="1476462"/>
                  <a:pt x="262719" y="1476880"/>
                  <a:pt x="273758" y="1473200"/>
                </a:cubicBezTo>
                <a:cubicBezTo>
                  <a:pt x="383805" y="1436518"/>
                  <a:pt x="249726" y="1472884"/>
                  <a:pt x="358425" y="1447800"/>
                </a:cubicBezTo>
                <a:cubicBezTo>
                  <a:pt x="381102" y="1442567"/>
                  <a:pt x="403580" y="1436510"/>
                  <a:pt x="426158" y="1430866"/>
                </a:cubicBezTo>
                <a:lnTo>
                  <a:pt x="460025" y="1422400"/>
                </a:lnTo>
                <a:cubicBezTo>
                  <a:pt x="522114" y="1425222"/>
                  <a:pt x="584428" y="1424879"/>
                  <a:pt x="646292" y="1430866"/>
                </a:cubicBezTo>
                <a:cubicBezTo>
                  <a:pt x="672191" y="1433372"/>
                  <a:pt x="696918" y="1443005"/>
                  <a:pt x="722492" y="1447800"/>
                </a:cubicBezTo>
                <a:cubicBezTo>
                  <a:pt x="745844" y="1452179"/>
                  <a:pt x="828588" y="1462120"/>
                  <a:pt x="849492" y="1464733"/>
                </a:cubicBezTo>
                <a:cubicBezTo>
                  <a:pt x="994725" y="1459147"/>
                  <a:pt x="1031597" y="1463030"/>
                  <a:pt x="1145825" y="1447800"/>
                </a:cubicBezTo>
                <a:cubicBezTo>
                  <a:pt x="1202825" y="1440200"/>
                  <a:pt x="1192199" y="1440809"/>
                  <a:pt x="1247425" y="1422400"/>
                </a:cubicBezTo>
                <a:lnTo>
                  <a:pt x="1272825" y="1413933"/>
                </a:lnTo>
                <a:cubicBezTo>
                  <a:pt x="1284114" y="1402644"/>
                  <a:pt x="1298059" y="1393495"/>
                  <a:pt x="1306692" y="1380066"/>
                </a:cubicBezTo>
                <a:cubicBezTo>
                  <a:pt x="1323755" y="1353524"/>
                  <a:pt x="1341372" y="1326011"/>
                  <a:pt x="1349025" y="1295400"/>
                </a:cubicBezTo>
                <a:cubicBezTo>
                  <a:pt x="1351847" y="1284111"/>
                  <a:pt x="1354968" y="1272892"/>
                  <a:pt x="1357492" y="1261533"/>
                </a:cubicBezTo>
                <a:cubicBezTo>
                  <a:pt x="1360614" y="1247485"/>
                  <a:pt x="1361823" y="1232984"/>
                  <a:pt x="1365958" y="1219200"/>
                </a:cubicBezTo>
                <a:cubicBezTo>
                  <a:pt x="1370325" y="1204643"/>
                  <a:pt x="1377247" y="1190977"/>
                  <a:pt x="1382892" y="1176866"/>
                </a:cubicBezTo>
                <a:cubicBezTo>
                  <a:pt x="1385714" y="1159933"/>
                  <a:pt x="1389089" y="1143082"/>
                  <a:pt x="1391358" y="1126066"/>
                </a:cubicBezTo>
                <a:cubicBezTo>
                  <a:pt x="1394736" y="1100734"/>
                  <a:pt x="1396211" y="1075165"/>
                  <a:pt x="1399825" y="1049866"/>
                </a:cubicBezTo>
                <a:cubicBezTo>
                  <a:pt x="1401860" y="1035620"/>
                  <a:pt x="1405718" y="1021691"/>
                  <a:pt x="1408292" y="1007533"/>
                </a:cubicBezTo>
                <a:cubicBezTo>
                  <a:pt x="1411363" y="990643"/>
                  <a:pt x="1413936" y="973666"/>
                  <a:pt x="1416758" y="956733"/>
                </a:cubicBezTo>
                <a:cubicBezTo>
                  <a:pt x="1419580" y="855133"/>
                  <a:pt x="1425225" y="753572"/>
                  <a:pt x="1425225" y="651933"/>
                </a:cubicBezTo>
                <a:cubicBezTo>
                  <a:pt x="1425225" y="418441"/>
                  <a:pt x="1425577" y="518930"/>
                  <a:pt x="1408292" y="397933"/>
                </a:cubicBezTo>
                <a:cubicBezTo>
                  <a:pt x="1405074" y="375408"/>
                  <a:pt x="1405812" y="352152"/>
                  <a:pt x="1399825" y="330200"/>
                </a:cubicBezTo>
                <a:cubicBezTo>
                  <a:pt x="1397148" y="320383"/>
                  <a:pt x="1387443" y="313901"/>
                  <a:pt x="1382892" y="304800"/>
                </a:cubicBezTo>
                <a:cubicBezTo>
                  <a:pt x="1376095" y="291206"/>
                  <a:pt x="1374897" y="274757"/>
                  <a:pt x="1365958" y="262466"/>
                </a:cubicBezTo>
                <a:cubicBezTo>
                  <a:pt x="1351873" y="243099"/>
                  <a:pt x="1332091" y="228599"/>
                  <a:pt x="1315158" y="211666"/>
                </a:cubicBezTo>
                <a:cubicBezTo>
                  <a:pt x="1296432" y="192940"/>
                  <a:pt x="1287934" y="181121"/>
                  <a:pt x="1264358" y="169333"/>
                </a:cubicBezTo>
                <a:cubicBezTo>
                  <a:pt x="1233843" y="154076"/>
                  <a:pt x="1178581" y="154829"/>
                  <a:pt x="1154292" y="152400"/>
                </a:cubicBezTo>
                <a:cubicBezTo>
                  <a:pt x="1145825" y="149578"/>
                  <a:pt x="1137604" y="145869"/>
                  <a:pt x="1128892" y="143933"/>
                </a:cubicBezTo>
                <a:cubicBezTo>
                  <a:pt x="1046100" y="125534"/>
                  <a:pt x="1029631" y="138017"/>
                  <a:pt x="917225" y="143933"/>
                </a:cubicBezTo>
                <a:cubicBezTo>
                  <a:pt x="861079" y="166392"/>
                  <a:pt x="816597" y="181466"/>
                  <a:pt x="764825" y="211666"/>
                </a:cubicBezTo>
                <a:cubicBezTo>
                  <a:pt x="752636" y="218776"/>
                  <a:pt x="743293" y="230213"/>
                  <a:pt x="730958" y="237066"/>
                </a:cubicBezTo>
                <a:cubicBezTo>
                  <a:pt x="668721" y="271643"/>
                  <a:pt x="684319" y="232906"/>
                  <a:pt x="612425" y="304800"/>
                </a:cubicBezTo>
                <a:cubicBezTo>
                  <a:pt x="570898" y="346327"/>
                  <a:pt x="540831" y="377927"/>
                  <a:pt x="485425" y="414866"/>
                </a:cubicBezTo>
                <a:cubicBezTo>
                  <a:pt x="476958" y="420511"/>
                  <a:pt x="469127" y="427249"/>
                  <a:pt x="460025" y="431800"/>
                </a:cubicBezTo>
                <a:cubicBezTo>
                  <a:pt x="452043" y="435791"/>
                  <a:pt x="443092" y="437444"/>
                  <a:pt x="434625" y="440266"/>
                </a:cubicBezTo>
                <a:cubicBezTo>
                  <a:pt x="416739" y="493921"/>
                  <a:pt x="439418" y="438508"/>
                  <a:pt x="383825" y="508000"/>
                </a:cubicBezTo>
                <a:cubicBezTo>
                  <a:pt x="373545" y="520850"/>
                  <a:pt x="368104" y="537024"/>
                  <a:pt x="358425" y="550333"/>
                </a:cubicBezTo>
                <a:cubicBezTo>
                  <a:pt x="249845" y="699631"/>
                  <a:pt x="369026" y="518134"/>
                  <a:pt x="290692" y="643466"/>
                </a:cubicBezTo>
                <a:cubicBezTo>
                  <a:pt x="285299" y="652095"/>
                  <a:pt x="279673" y="660586"/>
                  <a:pt x="273758" y="668866"/>
                </a:cubicBezTo>
                <a:cubicBezTo>
                  <a:pt x="265556" y="680349"/>
                  <a:pt x="254669" y="690112"/>
                  <a:pt x="248358" y="702733"/>
                </a:cubicBezTo>
                <a:cubicBezTo>
                  <a:pt x="229134" y="741181"/>
                  <a:pt x="214091" y="781586"/>
                  <a:pt x="197558" y="821266"/>
                </a:cubicBezTo>
                <a:cubicBezTo>
                  <a:pt x="155729" y="921657"/>
                  <a:pt x="181954" y="878541"/>
                  <a:pt x="146758" y="931333"/>
                </a:cubicBezTo>
                <a:cubicBezTo>
                  <a:pt x="141114" y="953911"/>
                  <a:pt x="138179" y="977345"/>
                  <a:pt x="129825" y="999066"/>
                </a:cubicBezTo>
                <a:cubicBezTo>
                  <a:pt x="123918" y="1014426"/>
                  <a:pt x="109960" y="1025902"/>
                  <a:pt x="104425" y="1041400"/>
                </a:cubicBezTo>
                <a:cubicBezTo>
                  <a:pt x="42960" y="1213503"/>
                  <a:pt x="119402" y="1053784"/>
                  <a:pt x="70558" y="1151466"/>
                </a:cubicBezTo>
                <a:cubicBezTo>
                  <a:pt x="67736" y="1165577"/>
                  <a:pt x="65582" y="1179839"/>
                  <a:pt x="62092" y="1193800"/>
                </a:cubicBezTo>
                <a:cubicBezTo>
                  <a:pt x="59928" y="1202458"/>
                  <a:pt x="55561" y="1210488"/>
                  <a:pt x="53625" y="1219200"/>
                </a:cubicBezTo>
                <a:cubicBezTo>
                  <a:pt x="49901" y="1235958"/>
                  <a:pt x="47980" y="1253067"/>
                  <a:pt x="45158" y="1270000"/>
                </a:cubicBezTo>
                <a:cubicBezTo>
                  <a:pt x="46652" y="1284935"/>
                  <a:pt x="50082" y="1360509"/>
                  <a:pt x="62092" y="1388533"/>
                </a:cubicBezTo>
                <a:cubicBezTo>
                  <a:pt x="66100" y="1397886"/>
                  <a:pt x="74892" y="1404634"/>
                  <a:pt x="79025" y="1413933"/>
                </a:cubicBezTo>
                <a:cubicBezTo>
                  <a:pt x="85668" y="1428881"/>
                  <a:pt x="92779" y="1483782"/>
                  <a:pt x="121358" y="1490133"/>
                </a:cubicBezTo>
                <a:cubicBezTo>
                  <a:pt x="162775" y="1499337"/>
                  <a:pt x="206025" y="1495778"/>
                  <a:pt x="248358" y="1498600"/>
                </a:cubicBezTo>
                <a:cubicBezTo>
                  <a:pt x="268114" y="1501422"/>
                  <a:pt x="287940" y="1503785"/>
                  <a:pt x="307625" y="1507066"/>
                </a:cubicBezTo>
                <a:cubicBezTo>
                  <a:pt x="321820" y="1509432"/>
                  <a:pt x="335568" y="1515533"/>
                  <a:pt x="349958" y="1515533"/>
                </a:cubicBezTo>
                <a:cubicBezTo>
                  <a:pt x="451597" y="1515533"/>
                  <a:pt x="553158" y="1509888"/>
                  <a:pt x="654758" y="1507066"/>
                </a:cubicBezTo>
                <a:lnTo>
                  <a:pt x="1010358" y="1515533"/>
                </a:lnTo>
                <a:cubicBezTo>
                  <a:pt x="1065530" y="1517832"/>
                  <a:pt x="1051742" y="1522383"/>
                  <a:pt x="1095025" y="1540933"/>
                </a:cubicBezTo>
                <a:cubicBezTo>
                  <a:pt x="1103228" y="1544449"/>
                  <a:pt x="1112222" y="1545884"/>
                  <a:pt x="1120425" y="1549400"/>
                </a:cubicBezTo>
                <a:cubicBezTo>
                  <a:pt x="1132026" y="1554372"/>
                  <a:pt x="1142573" y="1561646"/>
                  <a:pt x="1154292" y="1566333"/>
                </a:cubicBezTo>
                <a:cubicBezTo>
                  <a:pt x="1170865" y="1572962"/>
                  <a:pt x="1188159" y="1577622"/>
                  <a:pt x="1205092" y="1583266"/>
                </a:cubicBezTo>
                <a:cubicBezTo>
                  <a:pt x="1241537" y="1595414"/>
                  <a:pt x="1221826" y="1589566"/>
                  <a:pt x="1264358" y="1600200"/>
                </a:cubicBezTo>
                <a:cubicBezTo>
                  <a:pt x="1281291" y="1611489"/>
                  <a:pt x="1300768" y="1619676"/>
                  <a:pt x="1315158" y="1634066"/>
                </a:cubicBezTo>
                <a:cubicBezTo>
                  <a:pt x="1378185" y="1697093"/>
                  <a:pt x="1300790" y="1617303"/>
                  <a:pt x="1365958" y="1693333"/>
                </a:cubicBezTo>
                <a:cubicBezTo>
                  <a:pt x="1373750" y="1702424"/>
                  <a:pt x="1382891" y="1710266"/>
                  <a:pt x="1391358" y="1718733"/>
                </a:cubicBezTo>
                <a:cubicBezTo>
                  <a:pt x="1434862" y="1827489"/>
                  <a:pt x="1378320" y="1692656"/>
                  <a:pt x="1433692" y="1803400"/>
                </a:cubicBezTo>
                <a:cubicBezTo>
                  <a:pt x="1440489" y="1816994"/>
                  <a:pt x="1444453" y="1831845"/>
                  <a:pt x="1450625" y="1845733"/>
                </a:cubicBezTo>
                <a:cubicBezTo>
                  <a:pt x="1455751" y="1857267"/>
                  <a:pt x="1463126" y="1867782"/>
                  <a:pt x="1467558" y="1879600"/>
                </a:cubicBezTo>
                <a:cubicBezTo>
                  <a:pt x="1471644" y="1890495"/>
                  <a:pt x="1470821" y="1903058"/>
                  <a:pt x="1476025" y="1913466"/>
                </a:cubicBezTo>
                <a:cubicBezTo>
                  <a:pt x="1479595" y="1920606"/>
                  <a:pt x="1487971" y="1924167"/>
                  <a:pt x="1492958" y="1930400"/>
                </a:cubicBezTo>
                <a:cubicBezTo>
                  <a:pt x="1499315" y="1938346"/>
                  <a:pt x="1504247" y="1947333"/>
                  <a:pt x="1509892" y="1955800"/>
                </a:cubicBezTo>
                <a:cubicBezTo>
                  <a:pt x="1522998" y="2008225"/>
                  <a:pt x="1528210" y="2032268"/>
                  <a:pt x="1543758" y="2082800"/>
                </a:cubicBezTo>
                <a:cubicBezTo>
                  <a:pt x="1549007" y="2099860"/>
                  <a:pt x="1560692" y="2133600"/>
                  <a:pt x="1560692" y="2133600"/>
                </a:cubicBezTo>
                <a:cubicBezTo>
                  <a:pt x="1568039" y="2192382"/>
                  <a:pt x="1566218" y="2205948"/>
                  <a:pt x="1586092" y="2260600"/>
                </a:cubicBezTo>
                <a:cubicBezTo>
                  <a:pt x="1590405" y="2272461"/>
                  <a:pt x="1597381" y="2283177"/>
                  <a:pt x="1603025" y="2294466"/>
                </a:cubicBezTo>
                <a:cubicBezTo>
                  <a:pt x="1608669" y="2319866"/>
                  <a:pt x="1613254" y="2345525"/>
                  <a:pt x="1619958" y="2370666"/>
                </a:cubicBezTo>
                <a:cubicBezTo>
                  <a:pt x="1624557" y="2387913"/>
                  <a:pt x="1636892" y="2421466"/>
                  <a:pt x="1636892" y="2421466"/>
                </a:cubicBezTo>
                <a:cubicBezTo>
                  <a:pt x="1639714" y="2438399"/>
                  <a:pt x="1641634" y="2455508"/>
                  <a:pt x="1645358" y="2472266"/>
                </a:cubicBezTo>
                <a:cubicBezTo>
                  <a:pt x="1647294" y="2480978"/>
                  <a:pt x="1652563" y="2488831"/>
                  <a:pt x="1653825" y="2497666"/>
                </a:cubicBezTo>
                <a:cubicBezTo>
                  <a:pt x="1658234" y="2528525"/>
                  <a:pt x="1657884" y="2559941"/>
                  <a:pt x="1662292" y="2590800"/>
                </a:cubicBezTo>
                <a:cubicBezTo>
                  <a:pt x="1663763" y="2601095"/>
                  <a:pt x="1687540" y="2658191"/>
                  <a:pt x="1687692" y="2658533"/>
                </a:cubicBezTo>
                <a:cubicBezTo>
                  <a:pt x="1692818" y="2670067"/>
                  <a:pt x="1696411" y="2682817"/>
                  <a:pt x="1704625" y="2692400"/>
                </a:cubicBezTo>
                <a:cubicBezTo>
                  <a:pt x="1713808" y="2703114"/>
                  <a:pt x="1727778" y="2708617"/>
                  <a:pt x="1738492" y="2717800"/>
                </a:cubicBezTo>
                <a:cubicBezTo>
                  <a:pt x="1747583" y="2725592"/>
                  <a:pt x="1753380" y="2737466"/>
                  <a:pt x="1763892" y="2743200"/>
                </a:cubicBezTo>
                <a:cubicBezTo>
                  <a:pt x="1797162" y="2761347"/>
                  <a:pt x="1830121" y="2768224"/>
                  <a:pt x="1865492" y="2777066"/>
                </a:cubicBezTo>
                <a:lnTo>
                  <a:pt x="1958625" y="2768600"/>
                </a:lnTo>
                <a:lnTo>
                  <a:pt x="2170292" y="2751666"/>
                </a:lnTo>
                <a:cubicBezTo>
                  <a:pt x="2192952" y="2749606"/>
                  <a:pt x="2215326" y="2744765"/>
                  <a:pt x="2238025" y="2743200"/>
                </a:cubicBezTo>
                <a:cubicBezTo>
                  <a:pt x="2297218" y="2739118"/>
                  <a:pt x="2356558" y="2737555"/>
                  <a:pt x="2415825" y="2734733"/>
                </a:cubicBezTo>
                <a:cubicBezTo>
                  <a:pt x="2427114" y="2731911"/>
                  <a:pt x="2438503" y="2729463"/>
                  <a:pt x="2449692" y="2726266"/>
                </a:cubicBezTo>
                <a:cubicBezTo>
                  <a:pt x="2458273" y="2723814"/>
                  <a:pt x="2466341" y="2719550"/>
                  <a:pt x="2475092" y="2717800"/>
                </a:cubicBezTo>
                <a:cubicBezTo>
                  <a:pt x="2494660" y="2713886"/>
                  <a:pt x="2514634" y="2712368"/>
                  <a:pt x="2534358" y="2709333"/>
                </a:cubicBezTo>
                <a:cubicBezTo>
                  <a:pt x="2551325" y="2706723"/>
                  <a:pt x="2568324" y="2704233"/>
                  <a:pt x="2585158" y="2700866"/>
                </a:cubicBezTo>
                <a:cubicBezTo>
                  <a:pt x="2610672" y="2695763"/>
                  <a:pt x="2635844" y="2689036"/>
                  <a:pt x="2661358" y="2683933"/>
                </a:cubicBezTo>
                <a:cubicBezTo>
                  <a:pt x="2690743" y="2678056"/>
                  <a:pt x="2742941" y="2671069"/>
                  <a:pt x="2771425" y="2667000"/>
                </a:cubicBezTo>
                <a:cubicBezTo>
                  <a:pt x="2782614" y="2658049"/>
                  <a:pt x="2817490" y="2632702"/>
                  <a:pt x="2830692" y="2616200"/>
                </a:cubicBezTo>
                <a:cubicBezTo>
                  <a:pt x="2837049" y="2608254"/>
                  <a:pt x="2841711" y="2599080"/>
                  <a:pt x="2847625" y="2590800"/>
                </a:cubicBezTo>
                <a:cubicBezTo>
                  <a:pt x="2855827" y="2579317"/>
                  <a:pt x="2866172" y="2569268"/>
                  <a:pt x="2873025" y="2556933"/>
                </a:cubicBezTo>
                <a:cubicBezTo>
                  <a:pt x="2880406" y="2543648"/>
                  <a:pt x="2883161" y="2528193"/>
                  <a:pt x="2889958" y="2514600"/>
                </a:cubicBezTo>
                <a:cubicBezTo>
                  <a:pt x="2908541" y="2477434"/>
                  <a:pt x="2908980" y="2499870"/>
                  <a:pt x="2923825" y="2455333"/>
                </a:cubicBezTo>
                <a:cubicBezTo>
                  <a:pt x="2931184" y="2433255"/>
                  <a:pt x="2933816" y="2409813"/>
                  <a:pt x="2940758" y="2387600"/>
                </a:cubicBezTo>
                <a:cubicBezTo>
                  <a:pt x="2947950" y="2364584"/>
                  <a:pt x="2958048" y="2342574"/>
                  <a:pt x="2966158" y="2319866"/>
                </a:cubicBezTo>
                <a:cubicBezTo>
                  <a:pt x="2972161" y="2303057"/>
                  <a:pt x="2977447" y="2285999"/>
                  <a:pt x="2983092" y="2269066"/>
                </a:cubicBezTo>
                <a:cubicBezTo>
                  <a:pt x="2980270" y="2156177"/>
                  <a:pt x="2981974" y="2043085"/>
                  <a:pt x="2974625" y="1930400"/>
                </a:cubicBezTo>
                <a:cubicBezTo>
                  <a:pt x="2973463" y="1912589"/>
                  <a:pt x="2961432" y="1897053"/>
                  <a:pt x="2957692" y="1879600"/>
                </a:cubicBezTo>
                <a:cubicBezTo>
                  <a:pt x="2954203" y="1863320"/>
                  <a:pt x="2949410" y="1792605"/>
                  <a:pt x="2940758" y="1769533"/>
                </a:cubicBezTo>
                <a:cubicBezTo>
                  <a:pt x="2937185" y="1760005"/>
                  <a:pt x="2928376" y="1753234"/>
                  <a:pt x="2923825" y="1744133"/>
                </a:cubicBezTo>
                <a:cubicBezTo>
                  <a:pt x="2885028" y="1666540"/>
                  <a:pt x="2961612" y="1787231"/>
                  <a:pt x="2889958" y="1684866"/>
                </a:cubicBezTo>
                <a:cubicBezTo>
                  <a:pt x="2878287" y="1668194"/>
                  <a:pt x="2868303" y="1650347"/>
                  <a:pt x="2856092" y="1634066"/>
                </a:cubicBezTo>
                <a:cubicBezTo>
                  <a:pt x="2847625" y="1622777"/>
                  <a:pt x="2841877" y="1608804"/>
                  <a:pt x="2830692" y="1600200"/>
                </a:cubicBezTo>
                <a:cubicBezTo>
                  <a:pt x="2772658" y="1555559"/>
                  <a:pt x="2733479" y="1545488"/>
                  <a:pt x="2669825" y="1515533"/>
                </a:cubicBezTo>
                <a:cubicBezTo>
                  <a:pt x="2646985" y="1504785"/>
                  <a:pt x="2625727" y="1490529"/>
                  <a:pt x="2602092" y="1481666"/>
                </a:cubicBezTo>
                <a:cubicBezTo>
                  <a:pt x="2580301" y="1473494"/>
                  <a:pt x="2556735" y="1471126"/>
                  <a:pt x="2534358" y="1464733"/>
                </a:cubicBezTo>
                <a:cubicBezTo>
                  <a:pt x="2517195" y="1459830"/>
                  <a:pt x="2500491" y="1453444"/>
                  <a:pt x="2483558" y="1447800"/>
                </a:cubicBezTo>
                <a:cubicBezTo>
                  <a:pt x="2452514" y="1450622"/>
                  <a:pt x="2421063" y="1450521"/>
                  <a:pt x="2390425" y="1456266"/>
                </a:cubicBezTo>
                <a:cubicBezTo>
                  <a:pt x="2351390" y="1463585"/>
                  <a:pt x="2352204" y="1473738"/>
                  <a:pt x="2322692" y="1490133"/>
                </a:cubicBezTo>
                <a:cubicBezTo>
                  <a:pt x="2306142" y="1499327"/>
                  <a:pt x="2289368" y="1508251"/>
                  <a:pt x="2271892" y="1515533"/>
                </a:cubicBezTo>
                <a:cubicBezTo>
                  <a:pt x="2258387" y="1521160"/>
                  <a:pt x="2206898" y="1537906"/>
                  <a:pt x="2187225" y="1540933"/>
                </a:cubicBezTo>
                <a:cubicBezTo>
                  <a:pt x="2161966" y="1544819"/>
                  <a:pt x="2136425" y="1546578"/>
                  <a:pt x="2111025" y="1549400"/>
                </a:cubicBezTo>
                <a:cubicBezTo>
                  <a:pt x="2102558" y="1552222"/>
                  <a:pt x="2094550" y="1557866"/>
                  <a:pt x="2085625" y="1557866"/>
                </a:cubicBezTo>
                <a:cubicBezTo>
                  <a:pt x="2011425" y="1557866"/>
                  <a:pt x="2014099" y="1556603"/>
                  <a:pt x="1967092" y="1540933"/>
                </a:cubicBezTo>
                <a:cubicBezTo>
                  <a:pt x="1933009" y="1506852"/>
                  <a:pt x="1970906" y="1538939"/>
                  <a:pt x="1916292" y="1515533"/>
                </a:cubicBezTo>
                <a:cubicBezTo>
                  <a:pt x="1906939" y="1511525"/>
                  <a:pt x="1899993" y="1503151"/>
                  <a:pt x="1890892" y="1498600"/>
                </a:cubicBezTo>
                <a:cubicBezTo>
                  <a:pt x="1882910" y="1494609"/>
                  <a:pt x="1873959" y="1492955"/>
                  <a:pt x="1865492" y="1490133"/>
                </a:cubicBezTo>
                <a:cubicBezTo>
                  <a:pt x="1851381" y="1476022"/>
                  <a:pt x="1832082" y="1465649"/>
                  <a:pt x="1823158" y="1447800"/>
                </a:cubicBezTo>
                <a:cubicBezTo>
                  <a:pt x="1814044" y="1429572"/>
                  <a:pt x="1803253" y="1404488"/>
                  <a:pt x="1789292" y="1388533"/>
                </a:cubicBezTo>
                <a:cubicBezTo>
                  <a:pt x="1776151" y="1373514"/>
                  <a:pt x="1761069" y="1360311"/>
                  <a:pt x="1746958" y="1346200"/>
                </a:cubicBezTo>
                <a:lnTo>
                  <a:pt x="1721558" y="1320800"/>
                </a:lnTo>
                <a:cubicBezTo>
                  <a:pt x="1715914" y="1315155"/>
                  <a:pt x="1709053" y="1310508"/>
                  <a:pt x="1704625" y="1303866"/>
                </a:cubicBezTo>
                <a:cubicBezTo>
                  <a:pt x="1683264" y="1271824"/>
                  <a:pt x="1694887" y="1285661"/>
                  <a:pt x="1670758" y="1261533"/>
                </a:cubicBezTo>
                <a:cubicBezTo>
                  <a:pt x="1654126" y="1211634"/>
                  <a:pt x="1673503" y="1260842"/>
                  <a:pt x="1636892" y="1202266"/>
                </a:cubicBezTo>
                <a:cubicBezTo>
                  <a:pt x="1578781" y="1109290"/>
                  <a:pt x="1666513" y="1230474"/>
                  <a:pt x="1594558" y="1134533"/>
                </a:cubicBezTo>
                <a:cubicBezTo>
                  <a:pt x="1591736" y="1120422"/>
                  <a:pt x="1591145" y="1105674"/>
                  <a:pt x="1586092" y="1092200"/>
                </a:cubicBezTo>
                <a:cubicBezTo>
                  <a:pt x="1582519" y="1082672"/>
                  <a:pt x="1572376" y="1076454"/>
                  <a:pt x="1569158" y="1066800"/>
                </a:cubicBezTo>
                <a:cubicBezTo>
                  <a:pt x="1563729" y="1050514"/>
                  <a:pt x="1565115" y="1032587"/>
                  <a:pt x="1560692" y="1016000"/>
                </a:cubicBezTo>
                <a:cubicBezTo>
                  <a:pt x="1553793" y="990130"/>
                  <a:pt x="1543759" y="965200"/>
                  <a:pt x="1535292" y="939800"/>
                </a:cubicBezTo>
                <a:cubicBezTo>
                  <a:pt x="1529647" y="922867"/>
                  <a:pt x="1522687" y="906317"/>
                  <a:pt x="1518358" y="889000"/>
                </a:cubicBezTo>
                <a:cubicBezTo>
                  <a:pt x="1515536" y="877711"/>
                  <a:pt x="1513236" y="866279"/>
                  <a:pt x="1509892" y="855133"/>
                </a:cubicBezTo>
                <a:cubicBezTo>
                  <a:pt x="1478972" y="752067"/>
                  <a:pt x="1504005" y="848526"/>
                  <a:pt x="1484492" y="770466"/>
                </a:cubicBezTo>
                <a:cubicBezTo>
                  <a:pt x="1490136" y="705555"/>
                  <a:pt x="1489770" y="639838"/>
                  <a:pt x="1501425" y="575733"/>
                </a:cubicBezTo>
                <a:cubicBezTo>
                  <a:pt x="1520750" y="469444"/>
                  <a:pt x="1528939" y="517681"/>
                  <a:pt x="1569158" y="448733"/>
                </a:cubicBezTo>
                <a:cubicBezTo>
                  <a:pt x="1579988" y="430167"/>
                  <a:pt x="1584946" y="408690"/>
                  <a:pt x="1594558" y="389466"/>
                </a:cubicBezTo>
                <a:cubicBezTo>
                  <a:pt x="1619155" y="340273"/>
                  <a:pt x="1616999" y="355805"/>
                  <a:pt x="1645358" y="313266"/>
                </a:cubicBezTo>
                <a:cubicBezTo>
                  <a:pt x="1654486" y="299574"/>
                  <a:pt x="1659749" y="283165"/>
                  <a:pt x="1670758" y="270933"/>
                </a:cubicBezTo>
                <a:cubicBezTo>
                  <a:pt x="1685504" y="254549"/>
                  <a:pt x="1705972" y="244186"/>
                  <a:pt x="1721558" y="228600"/>
                </a:cubicBezTo>
                <a:cubicBezTo>
                  <a:pt x="1731536" y="218622"/>
                  <a:pt x="1737666" y="205353"/>
                  <a:pt x="1746958" y="194733"/>
                </a:cubicBezTo>
                <a:cubicBezTo>
                  <a:pt x="1757471" y="182718"/>
                  <a:pt x="1770145" y="172733"/>
                  <a:pt x="1780825" y="160866"/>
                </a:cubicBezTo>
                <a:cubicBezTo>
                  <a:pt x="1795570" y="144482"/>
                  <a:pt x="1808412" y="126450"/>
                  <a:pt x="1823158" y="110066"/>
                </a:cubicBezTo>
                <a:cubicBezTo>
                  <a:pt x="1840715" y="90558"/>
                  <a:pt x="1877484" y="55457"/>
                  <a:pt x="1899358" y="42333"/>
                </a:cubicBezTo>
                <a:cubicBezTo>
                  <a:pt x="1912390" y="34514"/>
                  <a:pt x="1928098" y="32197"/>
                  <a:pt x="1941692" y="25400"/>
                </a:cubicBezTo>
                <a:cubicBezTo>
                  <a:pt x="1950794" y="20849"/>
                  <a:pt x="1957091" y="10341"/>
                  <a:pt x="1967092" y="8466"/>
                </a:cubicBezTo>
                <a:cubicBezTo>
                  <a:pt x="2003259" y="1685"/>
                  <a:pt x="2040469" y="2822"/>
                  <a:pt x="2077158" y="0"/>
                </a:cubicBezTo>
                <a:cubicBezTo>
                  <a:pt x="2096914" y="2822"/>
                  <a:pt x="2117065" y="3626"/>
                  <a:pt x="2136425" y="8466"/>
                </a:cubicBezTo>
                <a:cubicBezTo>
                  <a:pt x="2151169" y="12152"/>
                  <a:pt x="2164922" y="19111"/>
                  <a:pt x="2178758" y="25400"/>
                </a:cubicBezTo>
                <a:cubicBezTo>
                  <a:pt x="2195993" y="33234"/>
                  <a:pt x="2212889" y="41824"/>
                  <a:pt x="2229558" y="50800"/>
                </a:cubicBezTo>
                <a:cubicBezTo>
                  <a:pt x="2257298" y="65737"/>
                  <a:pt x="2292041" y="88464"/>
                  <a:pt x="2322692" y="101600"/>
                </a:cubicBezTo>
                <a:cubicBezTo>
                  <a:pt x="2330895" y="105116"/>
                  <a:pt x="2339625" y="107244"/>
                  <a:pt x="2348092" y="110066"/>
                </a:cubicBezTo>
                <a:lnTo>
                  <a:pt x="2415825" y="177800"/>
                </a:lnTo>
                <a:lnTo>
                  <a:pt x="2441225" y="203200"/>
                </a:lnTo>
                <a:cubicBezTo>
                  <a:pt x="2449692" y="211667"/>
                  <a:pt x="2457046" y="221416"/>
                  <a:pt x="2466625" y="228600"/>
                </a:cubicBezTo>
                <a:cubicBezTo>
                  <a:pt x="2565650" y="302868"/>
                  <a:pt x="2443354" y="208652"/>
                  <a:pt x="2525892" y="279400"/>
                </a:cubicBezTo>
                <a:cubicBezTo>
                  <a:pt x="2536606" y="288583"/>
                  <a:pt x="2549044" y="295617"/>
                  <a:pt x="2559758" y="304800"/>
                </a:cubicBezTo>
                <a:cubicBezTo>
                  <a:pt x="2568849" y="312592"/>
                  <a:pt x="2575960" y="322535"/>
                  <a:pt x="2585158" y="330200"/>
                </a:cubicBezTo>
                <a:cubicBezTo>
                  <a:pt x="2609878" y="350800"/>
                  <a:pt x="2637638" y="367722"/>
                  <a:pt x="2661358" y="389466"/>
                </a:cubicBezTo>
                <a:cubicBezTo>
                  <a:pt x="2671760" y="399001"/>
                  <a:pt x="2676780" y="413355"/>
                  <a:pt x="2686758" y="423333"/>
                </a:cubicBezTo>
                <a:cubicBezTo>
                  <a:pt x="2765749" y="502324"/>
                  <a:pt x="2747311" y="487476"/>
                  <a:pt x="2822225" y="524933"/>
                </a:cubicBezTo>
                <a:cubicBezTo>
                  <a:pt x="2827869" y="533400"/>
                  <a:pt x="2834109" y="541498"/>
                  <a:pt x="2839158" y="550333"/>
                </a:cubicBezTo>
                <a:cubicBezTo>
                  <a:pt x="2845420" y="561292"/>
                  <a:pt x="2849477" y="573451"/>
                  <a:pt x="2856092" y="584200"/>
                </a:cubicBezTo>
                <a:cubicBezTo>
                  <a:pt x="2872091" y="610199"/>
                  <a:pt x="2906892" y="660400"/>
                  <a:pt x="2906892" y="660400"/>
                </a:cubicBezTo>
                <a:cubicBezTo>
                  <a:pt x="2922907" y="724464"/>
                  <a:pt x="2905129" y="670934"/>
                  <a:pt x="2957692" y="753533"/>
                </a:cubicBezTo>
                <a:cubicBezTo>
                  <a:pt x="2980207" y="788914"/>
                  <a:pt x="2980461" y="810745"/>
                  <a:pt x="2991558" y="855133"/>
                </a:cubicBezTo>
                <a:cubicBezTo>
                  <a:pt x="2988736" y="908755"/>
                  <a:pt x="2988264" y="962553"/>
                  <a:pt x="2983092" y="1016000"/>
                </a:cubicBezTo>
                <a:cubicBezTo>
                  <a:pt x="2979785" y="1050174"/>
                  <a:pt x="2972300" y="1083820"/>
                  <a:pt x="2966158" y="1117600"/>
                </a:cubicBezTo>
                <a:cubicBezTo>
                  <a:pt x="2947749" y="1218847"/>
                  <a:pt x="2955309" y="1177138"/>
                  <a:pt x="2932292" y="1261533"/>
                </a:cubicBezTo>
                <a:cubicBezTo>
                  <a:pt x="2927976" y="1277359"/>
                  <a:pt x="2914497" y="1338595"/>
                  <a:pt x="2906892" y="1346200"/>
                </a:cubicBezTo>
                <a:lnTo>
                  <a:pt x="2889958" y="1363133"/>
                </a:lnTo>
                <a:cubicBezTo>
                  <a:pt x="2856621" y="1446476"/>
                  <a:pt x="2889908" y="1371688"/>
                  <a:pt x="2856092" y="1430866"/>
                </a:cubicBezTo>
                <a:cubicBezTo>
                  <a:pt x="2849830" y="1441825"/>
                  <a:pt x="2845652" y="1453910"/>
                  <a:pt x="2839158" y="1464733"/>
                </a:cubicBezTo>
                <a:cubicBezTo>
                  <a:pt x="2828687" y="1482184"/>
                  <a:pt x="2814394" y="1497330"/>
                  <a:pt x="2805292" y="1515533"/>
                </a:cubicBezTo>
                <a:cubicBezTo>
                  <a:pt x="2786963" y="1552189"/>
                  <a:pt x="2792959" y="1552819"/>
                  <a:pt x="2754492" y="1574800"/>
                </a:cubicBezTo>
                <a:cubicBezTo>
                  <a:pt x="2740476" y="1582809"/>
                  <a:pt x="2697472" y="1589590"/>
                  <a:pt x="2686758" y="1591733"/>
                </a:cubicBezTo>
                <a:cubicBezTo>
                  <a:pt x="2661358" y="1588911"/>
                  <a:pt x="2634951" y="1590889"/>
                  <a:pt x="2610558" y="1583266"/>
                </a:cubicBezTo>
                <a:cubicBezTo>
                  <a:pt x="2588841" y="1576479"/>
                  <a:pt x="2571267" y="1560295"/>
                  <a:pt x="2551292" y="1549400"/>
                </a:cubicBezTo>
                <a:cubicBezTo>
                  <a:pt x="2540212" y="1543356"/>
                  <a:pt x="2528714" y="1538111"/>
                  <a:pt x="2517425" y="1532466"/>
                </a:cubicBezTo>
                <a:cubicBezTo>
                  <a:pt x="2508958" y="1521177"/>
                  <a:pt x="2501059" y="1509440"/>
                  <a:pt x="2492025" y="1498600"/>
                </a:cubicBezTo>
                <a:cubicBezTo>
                  <a:pt x="2486915" y="1492468"/>
                  <a:pt x="2475092" y="1481666"/>
                  <a:pt x="2475092" y="1481666"/>
                </a:cubicBezTo>
              </a:path>
            </a:pathLst>
          </a:custGeom>
          <a:noFill/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4" name="Groupe 173"/>
          <p:cNvGrpSpPr/>
          <p:nvPr/>
        </p:nvGrpSpPr>
        <p:grpSpPr>
          <a:xfrm>
            <a:off x="3761754" y="2714444"/>
            <a:ext cx="2362360" cy="2053596"/>
            <a:chOff x="6043764" y="4305402"/>
            <a:chExt cx="2362360" cy="2053596"/>
          </a:xfrm>
        </p:grpSpPr>
        <p:grpSp>
          <p:nvGrpSpPr>
            <p:cNvPr id="101" name="Groupe 100"/>
            <p:cNvGrpSpPr/>
            <p:nvPr/>
          </p:nvGrpSpPr>
          <p:grpSpPr>
            <a:xfrm>
              <a:off x="6238639" y="4305402"/>
              <a:ext cx="292265" cy="2053596"/>
              <a:chOff x="1807599" y="1659469"/>
              <a:chExt cx="292265" cy="2053596"/>
            </a:xfrm>
          </p:grpSpPr>
          <p:grpSp>
            <p:nvGrpSpPr>
              <p:cNvPr id="106" name="Groupe 105"/>
              <p:cNvGrpSpPr/>
              <p:nvPr/>
            </p:nvGrpSpPr>
            <p:grpSpPr>
              <a:xfrm>
                <a:off x="1807599" y="1659469"/>
                <a:ext cx="288000" cy="925197"/>
                <a:chOff x="1807599" y="1659469"/>
                <a:chExt cx="288000" cy="925197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1807599" y="1659469"/>
                  <a:ext cx="288000" cy="46800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 w="19050">
                  <a:solidFill>
                    <a:schemeClr val="tx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1807599" y="2116666"/>
                  <a:ext cx="288000" cy="46800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 w="19050">
                  <a:solidFill>
                    <a:schemeClr val="tx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7" name="Groupe 106"/>
              <p:cNvGrpSpPr/>
              <p:nvPr/>
            </p:nvGrpSpPr>
            <p:grpSpPr>
              <a:xfrm>
                <a:off x="1811864" y="2779401"/>
                <a:ext cx="288000" cy="933664"/>
                <a:chOff x="1816066" y="1651002"/>
                <a:chExt cx="288000" cy="933664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1816066" y="1651002"/>
                  <a:ext cx="288000" cy="46800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 w="19050">
                  <a:solidFill>
                    <a:schemeClr val="tx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1816066" y="2116666"/>
                  <a:ext cx="288000" cy="46800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 w="19050">
                  <a:solidFill>
                    <a:schemeClr val="tx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102" name="Ellipse 101"/>
            <p:cNvSpPr/>
            <p:nvPr/>
          </p:nvSpPr>
          <p:spPr>
            <a:xfrm>
              <a:off x="7487462" y="4416600"/>
              <a:ext cx="144000" cy="1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7487462" y="4925797"/>
              <a:ext cx="144000" cy="1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Ellipse 103"/>
            <p:cNvSpPr/>
            <p:nvPr/>
          </p:nvSpPr>
          <p:spPr>
            <a:xfrm>
              <a:off x="7487462" y="5570400"/>
              <a:ext cx="144000" cy="1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7487462" y="6078399"/>
              <a:ext cx="144000" cy="1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13" name="Groupe 112"/>
            <p:cNvGrpSpPr/>
            <p:nvPr/>
          </p:nvGrpSpPr>
          <p:grpSpPr>
            <a:xfrm>
              <a:off x="6530754" y="4305402"/>
              <a:ext cx="292202" cy="2053596"/>
              <a:chOff x="1803397" y="1659469"/>
              <a:chExt cx="292202" cy="2053596"/>
            </a:xfrm>
          </p:grpSpPr>
          <p:grpSp>
            <p:nvGrpSpPr>
              <p:cNvPr id="118" name="Groupe 117"/>
              <p:cNvGrpSpPr/>
              <p:nvPr/>
            </p:nvGrpSpPr>
            <p:grpSpPr>
              <a:xfrm>
                <a:off x="1807599" y="1659469"/>
                <a:ext cx="288000" cy="925197"/>
                <a:chOff x="1807599" y="1659469"/>
                <a:chExt cx="288000" cy="925197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1807599" y="1659469"/>
                  <a:ext cx="288000" cy="46800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 w="19050">
                  <a:solidFill>
                    <a:schemeClr val="tx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1807599" y="2116666"/>
                  <a:ext cx="288000" cy="46800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 w="19050">
                  <a:solidFill>
                    <a:schemeClr val="tx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9" name="Groupe 118"/>
              <p:cNvGrpSpPr/>
              <p:nvPr/>
            </p:nvGrpSpPr>
            <p:grpSpPr>
              <a:xfrm>
                <a:off x="1803397" y="2779401"/>
                <a:ext cx="288000" cy="933664"/>
                <a:chOff x="1807599" y="1651002"/>
                <a:chExt cx="288000" cy="933664"/>
              </a:xfrm>
            </p:grpSpPr>
            <p:sp>
              <p:nvSpPr>
                <p:cNvPr id="120" name="Rectangle 119"/>
                <p:cNvSpPr/>
                <p:nvPr/>
              </p:nvSpPr>
              <p:spPr>
                <a:xfrm>
                  <a:off x="1807599" y="1651002"/>
                  <a:ext cx="288000" cy="46800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 w="19050">
                  <a:solidFill>
                    <a:schemeClr val="tx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1807599" y="2116666"/>
                  <a:ext cx="288000" cy="46800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 w="19050">
                  <a:solidFill>
                    <a:schemeClr val="tx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114" name="Ellipse 113"/>
            <p:cNvSpPr/>
            <p:nvPr/>
          </p:nvSpPr>
          <p:spPr>
            <a:xfrm>
              <a:off x="6848191" y="4416600"/>
              <a:ext cx="144000" cy="1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6848191" y="4925797"/>
              <a:ext cx="144000" cy="1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6848191" y="5570400"/>
              <a:ext cx="144000" cy="1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Ellipse 116"/>
            <p:cNvSpPr/>
            <p:nvPr/>
          </p:nvSpPr>
          <p:spPr>
            <a:xfrm>
              <a:off x="6848191" y="6078399"/>
              <a:ext cx="144000" cy="1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6043764" y="4949395"/>
              <a:ext cx="144000" cy="1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Ellipse 127"/>
            <p:cNvSpPr/>
            <p:nvPr/>
          </p:nvSpPr>
          <p:spPr>
            <a:xfrm>
              <a:off x="6043764" y="5593998"/>
              <a:ext cx="144000" cy="1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6043764" y="6101997"/>
              <a:ext cx="144000" cy="1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48" name="Groupe 147"/>
            <p:cNvGrpSpPr/>
            <p:nvPr/>
          </p:nvGrpSpPr>
          <p:grpSpPr>
            <a:xfrm>
              <a:off x="7652572" y="4305402"/>
              <a:ext cx="292265" cy="2053596"/>
              <a:chOff x="1807599" y="1659469"/>
              <a:chExt cx="292265" cy="2053596"/>
            </a:xfrm>
          </p:grpSpPr>
          <p:grpSp>
            <p:nvGrpSpPr>
              <p:cNvPr id="149" name="Groupe 148"/>
              <p:cNvGrpSpPr/>
              <p:nvPr/>
            </p:nvGrpSpPr>
            <p:grpSpPr>
              <a:xfrm>
                <a:off x="1807599" y="1659469"/>
                <a:ext cx="288000" cy="925197"/>
                <a:chOff x="1807599" y="1659469"/>
                <a:chExt cx="288000" cy="925197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807599" y="1659469"/>
                  <a:ext cx="288000" cy="46800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 w="19050">
                  <a:solidFill>
                    <a:schemeClr val="tx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1807599" y="2116666"/>
                  <a:ext cx="288000" cy="46800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 w="19050">
                  <a:solidFill>
                    <a:schemeClr val="tx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50" name="Groupe 149"/>
              <p:cNvGrpSpPr/>
              <p:nvPr/>
            </p:nvGrpSpPr>
            <p:grpSpPr>
              <a:xfrm>
                <a:off x="1811864" y="2779401"/>
                <a:ext cx="288000" cy="933664"/>
                <a:chOff x="1816066" y="1651002"/>
                <a:chExt cx="288000" cy="933664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>
                  <a:off x="1816066" y="1651002"/>
                  <a:ext cx="288000" cy="46800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 w="19050">
                  <a:solidFill>
                    <a:schemeClr val="tx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1816066" y="2116666"/>
                  <a:ext cx="288000" cy="46800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 w="19050">
                  <a:solidFill>
                    <a:schemeClr val="tx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55" name="Groupe 154"/>
            <p:cNvGrpSpPr/>
            <p:nvPr/>
          </p:nvGrpSpPr>
          <p:grpSpPr>
            <a:xfrm>
              <a:off x="7944687" y="4305402"/>
              <a:ext cx="292202" cy="2053596"/>
              <a:chOff x="1803397" y="1659469"/>
              <a:chExt cx="292202" cy="2053596"/>
            </a:xfrm>
          </p:grpSpPr>
          <p:grpSp>
            <p:nvGrpSpPr>
              <p:cNvPr id="156" name="Groupe 155"/>
              <p:cNvGrpSpPr/>
              <p:nvPr/>
            </p:nvGrpSpPr>
            <p:grpSpPr>
              <a:xfrm>
                <a:off x="1807599" y="1659469"/>
                <a:ext cx="288000" cy="925197"/>
                <a:chOff x="1807599" y="1659469"/>
                <a:chExt cx="288000" cy="925197"/>
              </a:xfrm>
            </p:grpSpPr>
            <p:sp>
              <p:nvSpPr>
                <p:cNvPr id="160" name="Rectangle 159"/>
                <p:cNvSpPr/>
                <p:nvPr/>
              </p:nvSpPr>
              <p:spPr>
                <a:xfrm>
                  <a:off x="1807599" y="1659469"/>
                  <a:ext cx="288000" cy="46800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 w="19050">
                  <a:solidFill>
                    <a:schemeClr val="tx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1" name="Rectangle 160"/>
                <p:cNvSpPr/>
                <p:nvPr/>
              </p:nvSpPr>
              <p:spPr>
                <a:xfrm>
                  <a:off x="1807599" y="2116666"/>
                  <a:ext cx="288000" cy="46800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 w="19050">
                  <a:solidFill>
                    <a:schemeClr val="tx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57" name="Groupe 156"/>
              <p:cNvGrpSpPr/>
              <p:nvPr/>
            </p:nvGrpSpPr>
            <p:grpSpPr>
              <a:xfrm>
                <a:off x="1803397" y="2779401"/>
                <a:ext cx="288000" cy="933664"/>
                <a:chOff x="1807599" y="1651002"/>
                <a:chExt cx="288000" cy="933664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1807599" y="1651002"/>
                  <a:ext cx="288000" cy="46800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 w="19050">
                  <a:solidFill>
                    <a:schemeClr val="tx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1807599" y="2116666"/>
                  <a:ext cx="288000" cy="46800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 w="19050">
                  <a:solidFill>
                    <a:schemeClr val="tx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162" name="Ellipse 161"/>
            <p:cNvSpPr/>
            <p:nvPr/>
          </p:nvSpPr>
          <p:spPr>
            <a:xfrm>
              <a:off x="8262124" y="4416600"/>
              <a:ext cx="144000" cy="1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3" name="Ellipse 162"/>
            <p:cNvSpPr/>
            <p:nvPr/>
          </p:nvSpPr>
          <p:spPr>
            <a:xfrm>
              <a:off x="8262124" y="4925797"/>
              <a:ext cx="144000" cy="1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4" name="Ellipse 163"/>
            <p:cNvSpPr/>
            <p:nvPr/>
          </p:nvSpPr>
          <p:spPr>
            <a:xfrm>
              <a:off x="8262124" y="5570400"/>
              <a:ext cx="144000" cy="1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8262124" y="6078399"/>
              <a:ext cx="144000" cy="1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6" name="Ellipse 165"/>
            <p:cNvSpPr/>
            <p:nvPr/>
          </p:nvSpPr>
          <p:spPr>
            <a:xfrm>
              <a:off x="7076996" y="5125996"/>
              <a:ext cx="360000" cy="36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Ellipse 125"/>
            <p:cNvSpPr/>
            <p:nvPr/>
          </p:nvSpPr>
          <p:spPr>
            <a:xfrm>
              <a:off x="6043764" y="4448465"/>
              <a:ext cx="144000" cy="1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3369330" y="3310690"/>
            <a:ext cx="2749924" cy="1344349"/>
            <a:chOff x="3369330" y="3310690"/>
            <a:chExt cx="2749924" cy="1344349"/>
          </a:xfrm>
        </p:grpSpPr>
        <p:sp>
          <p:nvSpPr>
            <p:cNvPr id="177" name="Forme libre 176"/>
            <p:cNvSpPr/>
            <p:nvPr/>
          </p:nvSpPr>
          <p:spPr>
            <a:xfrm>
              <a:off x="4690130" y="3324539"/>
              <a:ext cx="499534" cy="51700"/>
            </a:xfrm>
            <a:custGeom>
              <a:avLst/>
              <a:gdLst>
                <a:gd name="connsiteX0" fmla="*/ 0 w 499534"/>
                <a:gd name="connsiteY0" fmla="*/ 9367 h 51700"/>
                <a:gd name="connsiteX1" fmla="*/ 355600 w 499534"/>
                <a:gd name="connsiteY1" fmla="*/ 9367 h 51700"/>
                <a:gd name="connsiteX2" fmla="*/ 431800 w 499534"/>
                <a:gd name="connsiteY2" fmla="*/ 26300 h 51700"/>
                <a:gd name="connsiteX3" fmla="*/ 499534 w 499534"/>
                <a:gd name="connsiteY3" fmla="*/ 51700 h 5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9534" h="51700">
                  <a:moveTo>
                    <a:pt x="0" y="9367"/>
                  </a:moveTo>
                  <a:cubicBezTo>
                    <a:pt x="156451" y="164"/>
                    <a:pt x="181085" y="-6031"/>
                    <a:pt x="355600" y="9367"/>
                  </a:cubicBezTo>
                  <a:cubicBezTo>
                    <a:pt x="381519" y="11654"/>
                    <a:pt x="406659" y="19596"/>
                    <a:pt x="431800" y="26300"/>
                  </a:cubicBezTo>
                  <a:cubicBezTo>
                    <a:pt x="472355" y="37115"/>
                    <a:pt x="472373" y="38121"/>
                    <a:pt x="499534" y="51700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79" name="Connecteur droit avec flèche 178"/>
            <p:cNvCxnSpPr/>
            <p:nvPr/>
          </p:nvCxnSpPr>
          <p:spPr>
            <a:xfrm>
              <a:off x="3369330" y="3310690"/>
              <a:ext cx="0" cy="1344349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Forme libre 180"/>
            <p:cNvSpPr/>
            <p:nvPr/>
          </p:nvSpPr>
          <p:spPr>
            <a:xfrm>
              <a:off x="4766330" y="3537106"/>
              <a:ext cx="1352924" cy="414867"/>
            </a:xfrm>
            <a:custGeom>
              <a:avLst/>
              <a:gdLst>
                <a:gd name="connsiteX0" fmla="*/ 0 w 1352924"/>
                <a:gd name="connsiteY0" fmla="*/ 414867 h 414867"/>
                <a:gd name="connsiteX1" fmla="*/ 389467 w 1352924"/>
                <a:gd name="connsiteY1" fmla="*/ 186267 h 414867"/>
                <a:gd name="connsiteX2" fmla="*/ 990600 w 1352924"/>
                <a:gd name="connsiteY2" fmla="*/ 177800 h 414867"/>
                <a:gd name="connsiteX3" fmla="*/ 1312334 w 1352924"/>
                <a:gd name="connsiteY3" fmla="*/ 160867 h 414867"/>
                <a:gd name="connsiteX4" fmla="*/ 1337734 w 1352924"/>
                <a:gd name="connsiteY4" fmla="*/ 0 h 414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2924" h="414867">
                  <a:moveTo>
                    <a:pt x="0" y="414867"/>
                  </a:moveTo>
                  <a:cubicBezTo>
                    <a:pt x="112183" y="320322"/>
                    <a:pt x="224367" y="225778"/>
                    <a:pt x="389467" y="186267"/>
                  </a:cubicBezTo>
                  <a:cubicBezTo>
                    <a:pt x="554567" y="146756"/>
                    <a:pt x="836789" y="182033"/>
                    <a:pt x="990600" y="177800"/>
                  </a:cubicBezTo>
                  <a:cubicBezTo>
                    <a:pt x="1144411" y="173567"/>
                    <a:pt x="1254478" y="190500"/>
                    <a:pt x="1312334" y="160867"/>
                  </a:cubicBezTo>
                  <a:cubicBezTo>
                    <a:pt x="1370190" y="131234"/>
                    <a:pt x="1353962" y="65617"/>
                    <a:pt x="1337734" y="0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Forme libre 183"/>
            <p:cNvSpPr/>
            <p:nvPr/>
          </p:nvSpPr>
          <p:spPr>
            <a:xfrm rot="10426753">
              <a:off x="4715530" y="4214439"/>
              <a:ext cx="482600" cy="228600"/>
            </a:xfrm>
            <a:custGeom>
              <a:avLst/>
              <a:gdLst>
                <a:gd name="connsiteX0" fmla="*/ 482600 w 482600"/>
                <a:gd name="connsiteY0" fmla="*/ 228600 h 228600"/>
                <a:gd name="connsiteX1" fmla="*/ 50800 w 482600"/>
                <a:gd name="connsiteY1" fmla="*/ 84667 h 228600"/>
                <a:gd name="connsiteX2" fmla="*/ 25400 w 482600"/>
                <a:gd name="connsiteY2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2600" h="228600">
                  <a:moveTo>
                    <a:pt x="482600" y="228600"/>
                  </a:moveTo>
                  <a:cubicBezTo>
                    <a:pt x="304800" y="175683"/>
                    <a:pt x="127000" y="122767"/>
                    <a:pt x="50800" y="84667"/>
                  </a:cubicBezTo>
                  <a:cubicBezTo>
                    <a:pt x="-25400" y="46567"/>
                    <a:pt x="0" y="23283"/>
                    <a:pt x="25400" y="0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3183438" y="2700403"/>
            <a:ext cx="549959" cy="1764000"/>
            <a:chOff x="3183438" y="2700403"/>
            <a:chExt cx="549959" cy="1764000"/>
          </a:xfrm>
        </p:grpSpPr>
        <p:sp>
          <p:nvSpPr>
            <p:cNvPr id="176" name="Forme libre 175"/>
            <p:cNvSpPr/>
            <p:nvPr/>
          </p:nvSpPr>
          <p:spPr>
            <a:xfrm>
              <a:off x="3216930" y="2961373"/>
              <a:ext cx="516467" cy="127000"/>
            </a:xfrm>
            <a:custGeom>
              <a:avLst/>
              <a:gdLst>
                <a:gd name="connsiteX0" fmla="*/ 516467 w 516467"/>
                <a:gd name="connsiteY0" fmla="*/ 0 h 127000"/>
                <a:gd name="connsiteX1" fmla="*/ 474134 w 516467"/>
                <a:gd name="connsiteY1" fmla="*/ 16933 h 127000"/>
                <a:gd name="connsiteX2" fmla="*/ 457200 w 516467"/>
                <a:gd name="connsiteY2" fmla="*/ 33866 h 127000"/>
                <a:gd name="connsiteX3" fmla="*/ 406400 w 516467"/>
                <a:gd name="connsiteY3" fmla="*/ 50800 h 127000"/>
                <a:gd name="connsiteX4" fmla="*/ 381000 w 516467"/>
                <a:gd name="connsiteY4" fmla="*/ 59266 h 127000"/>
                <a:gd name="connsiteX5" fmla="*/ 313267 w 516467"/>
                <a:gd name="connsiteY5" fmla="*/ 67733 h 127000"/>
                <a:gd name="connsiteX6" fmla="*/ 262467 w 516467"/>
                <a:gd name="connsiteY6" fmla="*/ 76200 h 127000"/>
                <a:gd name="connsiteX7" fmla="*/ 143934 w 516467"/>
                <a:gd name="connsiteY7" fmla="*/ 84666 h 127000"/>
                <a:gd name="connsiteX8" fmla="*/ 93134 w 516467"/>
                <a:gd name="connsiteY8" fmla="*/ 101600 h 127000"/>
                <a:gd name="connsiteX9" fmla="*/ 67734 w 516467"/>
                <a:gd name="connsiteY9" fmla="*/ 110066 h 127000"/>
                <a:gd name="connsiteX10" fmla="*/ 25400 w 516467"/>
                <a:gd name="connsiteY10" fmla="*/ 118533 h 127000"/>
                <a:gd name="connsiteX11" fmla="*/ 0 w 516467"/>
                <a:gd name="connsiteY11" fmla="*/ 127000 h 12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6467" h="127000">
                  <a:moveTo>
                    <a:pt x="516467" y="0"/>
                  </a:moveTo>
                  <a:cubicBezTo>
                    <a:pt x="502356" y="5644"/>
                    <a:pt x="487330" y="9393"/>
                    <a:pt x="474134" y="16933"/>
                  </a:cubicBezTo>
                  <a:cubicBezTo>
                    <a:pt x="467203" y="20893"/>
                    <a:pt x="464340" y="30296"/>
                    <a:pt x="457200" y="33866"/>
                  </a:cubicBezTo>
                  <a:cubicBezTo>
                    <a:pt x="441235" y="41848"/>
                    <a:pt x="423333" y="45156"/>
                    <a:pt x="406400" y="50800"/>
                  </a:cubicBezTo>
                  <a:cubicBezTo>
                    <a:pt x="397933" y="53622"/>
                    <a:pt x="389856" y="58159"/>
                    <a:pt x="381000" y="59266"/>
                  </a:cubicBezTo>
                  <a:lnTo>
                    <a:pt x="313267" y="67733"/>
                  </a:lnTo>
                  <a:cubicBezTo>
                    <a:pt x="296273" y="70161"/>
                    <a:pt x="279549" y="74492"/>
                    <a:pt x="262467" y="76200"/>
                  </a:cubicBezTo>
                  <a:cubicBezTo>
                    <a:pt x="223052" y="80141"/>
                    <a:pt x="183445" y="81844"/>
                    <a:pt x="143934" y="84666"/>
                  </a:cubicBezTo>
                  <a:lnTo>
                    <a:pt x="93134" y="101600"/>
                  </a:lnTo>
                  <a:cubicBezTo>
                    <a:pt x="84667" y="104422"/>
                    <a:pt x="76485" y="108316"/>
                    <a:pt x="67734" y="110066"/>
                  </a:cubicBezTo>
                  <a:cubicBezTo>
                    <a:pt x="53623" y="112888"/>
                    <a:pt x="39361" y="115043"/>
                    <a:pt x="25400" y="118533"/>
                  </a:cubicBezTo>
                  <a:cubicBezTo>
                    <a:pt x="16742" y="120698"/>
                    <a:pt x="0" y="127000"/>
                    <a:pt x="0" y="127000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183438" y="2700403"/>
              <a:ext cx="72000" cy="17640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4017421" y="2948444"/>
            <a:ext cx="1886920" cy="1693846"/>
            <a:chOff x="3608733" y="3853295"/>
            <a:chExt cx="1886920" cy="1693846"/>
          </a:xfrm>
        </p:grpSpPr>
        <p:cxnSp>
          <p:nvCxnSpPr>
            <p:cNvPr id="4" name="Connecteur droit avec flèche 3"/>
            <p:cNvCxnSpPr/>
            <p:nvPr/>
          </p:nvCxnSpPr>
          <p:spPr>
            <a:xfrm>
              <a:off x="3691941" y="3874493"/>
              <a:ext cx="266577" cy="460795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/>
            <p:nvPr/>
          </p:nvCxnSpPr>
          <p:spPr>
            <a:xfrm>
              <a:off x="3691941" y="3906358"/>
              <a:ext cx="4265" cy="50093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 flipV="1">
              <a:off x="3702361" y="3875491"/>
              <a:ext cx="440317" cy="21198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5110139" y="3853295"/>
              <a:ext cx="0" cy="457197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flipH="1" flipV="1">
              <a:off x="5110139" y="3906358"/>
              <a:ext cx="287850" cy="42893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/>
            <p:nvPr/>
          </p:nvCxnSpPr>
          <p:spPr>
            <a:xfrm flipH="1">
              <a:off x="5110139" y="3863894"/>
              <a:ext cx="292052" cy="42464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orme libre 21"/>
            <p:cNvSpPr/>
            <p:nvPr/>
          </p:nvSpPr>
          <p:spPr>
            <a:xfrm>
              <a:off x="5035215" y="4918950"/>
              <a:ext cx="460438" cy="628191"/>
            </a:xfrm>
            <a:custGeom>
              <a:avLst/>
              <a:gdLst>
                <a:gd name="connsiteX0" fmla="*/ 96208 w 400089"/>
                <a:gd name="connsiteY0" fmla="*/ 27296 h 531666"/>
                <a:gd name="connsiteX1" fmla="*/ 14321 w 400089"/>
                <a:gd name="connsiteY1" fmla="*/ 464024 h 531666"/>
                <a:gd name="connsiteX2" fmla="*/ 355515 w 400089"/>
                <a:gd name="connsiteY2" fmla="*/ 491320 h 531666"/>
                <a:gd name="connsiteX3" fmla="*/ 382811 w 400089"/>
                <a:gd name="connsiteY3" fmla="*/ 81887 h 531666"/>
                <a:gd name="connsiteX4" fmla="*/ 232685 w 400089"/>
                <a:gd name="connsiteY4" fmla="*/ 0 h 531666"/>
                <a:gd name="connsiteX0" fmla="*/ 96208 w 413142"/>
                <a:gd name="connsiteY0" fmla="*/ 117074 h 621444"/>
                <a:gd name="connsiteX1" fmla="*/ 14321 w 413142"/>
                <a:gd name="connsiteY1" fmla="*/ 553802 h 621444"/>
                <a:gd name="connsiteX2" fmla="*/ 355515 w 413142"/>
                <a:gd name="connsiteY2" fmla="*/ 581098 h 621444"/>
                <a:gd name="connsiteX3" fmla="*/ 382811 w 413142"/>
                <a:gd name="connsiteY3" fmla="*/ 171665 h 621444"/>
                <a:gd name="connsiteX4" fmla="*/ 46480 w 413142"/>
                <a:gd name="connsiteY4" fmla="*/ 0 h 621444"/>
                <a:gd name="connsiteX0" fmla="*/ 96208 w 433006"/>
                <a:gd name="connsiteY0" fmla="*/ 117074 h 626131"/>
                <a:gd name="connsiteX1" fmla="*/ 14321 w 433006"/>
                <a:gd name="connsiteY1" fmla="*/ 553802 h 626131"/>
                <a:gd name="connsiteX2" fmla="*/ 355515 w 433006"/>
                <a:gd name="connsiteY2" fmla="*/ 581098 h 626131"/>
                <a:gd name="connsiteX3" fmla="*/ 409412 w 433006"/>
                <a:gd name="connsiteY3" fmla="*/ 105163 h 626131"/>
                <a:gd name="connsiteX4" fmla="*/ 46480 w 433006"/>
                <a:gd name="connsiteY4" fmla="*/ 0 h 626131"/>
                <a:gd name="connsiteX0" fmla="*/ 47163 w 460438"/>
                <a:gd name="connsiteY0" fmla="*/ 77173 h 628191"/>
                <a:gd name="connsiteX1" fmla="*/ 41753 w 460438"/>
                <a:gd name="connsiteY1" fmla="*/ 553802 h 628191"/>
                <a:gd name="connsiteX2" fmla="*/ 382947 w 460438"/>
                <a:gd name="connsiteY2" fmla="*/ 581098 h 628191"/>
                <a:gd name="connsiteX3" fmla="*/ 436844 w 460438"/>
                <a:gd name="connsiteY3" fmla="*/ 105163 h 628191"/>
                <a:gd name="connsiteX4" fmla="*/ 73912 w 460438"/>
                <a:gd name="connsiteY4" fmla="*/ 0 h 62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0438" h="628191">
                  <a:moveTo>
                    <a:pt x="47163" y="77173"/>
                  </a:moveTo>
                  <a:cubicBezTo>
                    <a:pt x="-15390" y="256868"/>
                    <a:pt x="-14211" y="469815"/>
                    <a:pt x="41753" y="553802"/>
                  </a:cubicBezTo>
                  <a:cubicBezTo>
                    <a:pt x="97717" y="637790"/>
                    <a:pt x="317099" y="655871"/>
                    <a:pt x="382947" y="581098"/>
                  </a:cubicBezTo>
                  <a:cubicBezTo>
                    <a:pt x="448796" y="506325"/>
                    <a:pt x="488350" y="202013"/>
                    <a:pt x="436844" y="105163"/>
                  </a:cubicBezTo>
                  <a:cubicBezTo>
                    <a:pt x="385338" y="8313"/>
                    <a:pt x="138739" y="0"/>
                    <a:pt x="73912" y="0"/>
                  </a:cubicBezTo>
                </a:path>
              </a:pathLst>
            </a:custGeom>
            <a:noFill/>
            <a:ln w="38100">
              <a:solidFill>
                <a:schemeClr val="accent6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4" name="Connecteur droit avec flèche 23"/>
            <p:cNvCxnSpPr/>
            <p:nvPr/>
          </p:nvCxnSpPr>
          <p:spPr>
            <a:xfrm>
              <a:off x="3691941" y="4979891"/>
              <a:ext cx="296317" cy="45900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/>
            <p:nvPr/>
          </p:nvCxnSpPr>
          <p:spPr>
            <a:xfrm flipH="1">
              <a:off x="3660926" y="4979891"/>
              <a:ext cx="327332" cy="507999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/>
            <p:cNvCxnSpPr/>
            <p:nvPr/>
          </p:nvCxnSpPr>
          <p:spPr>
            <a:xfrm>
              <a:off x="3608733" y="4973227"/>
              <a:ext cx="0" cy="465664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cteur droit avec flèche 129"/>
            <p:cNvCxnSpPr/>
            <p:nvPr/>
          </p:nvCxnSpPr>
          <p:spPr>
            <a:xfrm>
              <a:off x="4040948" y="4998628"/>
              <a:ext cx="0" cy="465664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Connecteur droit avec flèche 32"/>
          <p:cNvCxnSpPr/>
          <p:nvPr/>
        </p:nvCxnSpPr>
        <p:spPr>
          <a:xfrm>
            <a:off x="691704" y="675459"/>
            <a:ext cx="0" cy="1315800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68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3996266" cy="461666"/>
          </a:xfrm>
        </p:spPr>
        <p:txBody>
          <a:bodyPr anchor="ctr"/>
          <a:lstStyle/>
          <a:p>
            <a:pPr algn="r"/>
            <a:r>
              <a:rPr lang="fr-FR" sz="4400" dirty="0" smtClean="0">
                <a:sym typeface="Wingdings"/>
              </a:rPr>
              <a:t> </a:t>
            </a:r>
            <a:endParaRPr lang="fr-FR" sz="4400" dirty="0"/>
          </a:p>
        </p:txBody>
      </p:sp>
      <p:sp>
        <p:nvSpPr>
          <p:cNvPr id="10" name="ZoneTexte 9"/>
          <p:cNvSpPr txBox="1"/>
          <p:nvPr/>
        </p:nvSpPr>
        <p:spPr>
          <a:xfrm>
            <a:off x="3987800" y="1"/>
            <a:ext cx="5156200" cy="461665"/>
          </a:xfrm>
          <a:prstGeom prst="rect">
            <a:avLst/>
          </a:prstGeom>
          <a:solidFill>
            <a:srgbClr val="283E79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éclinaisons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Bouée 3"/>
          <p:cNvSpPr/>
          <p:nvPr/>
        </p:nvSpPr>
        <p:spPr>
          <a:xfrm>
            <a:off x="2423324" y="1282889"/>
            <a:ext cx="4320000" cy="4320000"/>
          </a:xfrm>
          <a:prstGeom prst="donut">
            <a:avLst>
              <a:gd name="adj" fmla="val 9173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4856728" y="1328972"/>
            <a:ext cx="1685077" cy="928048"/>
            <a:chOff x="3668046" y="1009934"/>
            <a:chExt cx="1685077" cy="928048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3698543" y="1009934"/>
              <a:ext cx="1624084" cy="92804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3668046" y="1120015"/>
              <a:ext cx="1685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Préparation du</a:t>
              </a:r>
              <a:b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TD avant</a:t>
              </a:r>
              <a:endParaRPr lang="fr-FR" sz="2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5692865" y="3182679"/>
            <a:ext cx="1685077" cy="928048"/>
            <a:chOff x="3668046" y="1009934"/>
            <a:chExt cx="1685077" cy="928048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3698543" y="1009934"/>
              <a:ext cx="1624084" cy="92804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3668046" y="1120015"/>
              <a:ext cx="1685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Travailler</a:t>
              </a:r>
            </a:p>
            <a:p>
              <a:pPr algn="ctr"/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compétence</a:t>
              </a:r>
              <a:endParaRPr lang="fr-FR" sz="2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1797377" y="3862793"/>
            <a:ext cx="1685077" cy="928048"/>
            <a:chOff x="3668046" y="1009934"/>
            <a:chExt cx="1685077" cy="928048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3698543" y="1009934"/>
              <a:ext cx="1624084" cy="92804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668046" y="1273122"/>
              <a:ext cx="16850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Gamifier</a:t>
              </a:r>
              <a:endParaRPr lang="fr-FR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155420" y="1725963"/>
            <a:ext cx="1685077" cy="928048"/>
            <a:chOff x="3668046" y="1009934"/>
            <a:chExt cx="1685077" cy="928048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18" name="Rectangle à coins arrondis 17"/>
            <p:cNvSpPr/>
            <p:nvPr/>
          </p:nvSpPr>
          <p:spPr>
            <a:xfrm>
              <a:off x="3698543" y="1009934"/>
              <a:ext cx="1624084" cy="928048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3668046" y="1120015"/>
              <a:ext cx="1685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Smartphone</a:t>
              </a:r>
              <a:b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BYOD</a:t>
              </a:r>
              <a:endParaRPr lang="fr-FR" sz="2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4239377" y="4861354"/>
            <a:ext cx="1685077" cy="928048"/>
            <a:chOff x="3668046" y="1009934"/>
            <a:chExt cx="1685077" cy="928048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3698543" y="1009934"/>
              <a:ext cx="1624084" cy="928048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3668046" y="1120015"/>
              <a:ext cx="1685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Contrôle continu</a:t>
              </a:r>
              <a:endParaRPr lang="fr-FR" sz="2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622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4512732" cy="461666"/>
          </a:xfrm>
        </p:spPr>
        <p:txBody>
          <a:bodyPr anchor="ctr"/>
          <a:lstStyle/>
          <a:p>
            <a:pPr algn="r"/>
            <a:r>
              <a:rPr lang="fr-FR" sz="4400" dirty="0">
                <a:sym typeface="Wingdings"/>
              </a:rPr>
              <a:t></a:t>
            </a:r>
            <a:r>
              <a:rPr lang="fr-FR" sz="4400" dirty="0" smtClean="0">
                <a:sym typeface="Wingdings"/>
              </a:rPr>
              <a:t> </a:t>
            </a:r>
            <a:endParaRPr lang="fr-FR" sz="4400" dirty="0"/>
          </a:p>
        </p:txBody>
      </p:sp>
      <p:sp>
        <p:nvSpPr>
          <p:cNvPr id="6" name="ZoneTexte 5"/>
          <p:cNvSpPr txBox="1"/>
          <p:nvPr/>
        </p:nvSpPr>
        <p:spPr>
          <a:xfrm>
            <a:off x="4478866" y="1"/>
            <a:ext cx="4665134" cy="461665"/>
          </a:xfrm>
          <a:prstGeom prst="rect">
            <a:avLst/>
          </a:prstGeom>
          <a:solidFill>
            <a:srgbClr val="283E79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QCM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Groupe 36"/>
          <p:cNvGrpSpPr/>
          <p:nvPr/>
        </p:nvGrpSpPr>
        <p:grpSpPr>
          <a:xfrm>
            <a:off x="1339489" y="977747"/>
            <a:ext cx="6269040" cy="4241755"/>
            <a:chOff x="1729164" y="533779"/>
            <a:chExt cx="6269040" cy="4241755"/>
          </a:xfrm>
        </p:grpSpPr>
        <p:cxnSp>
          <p:nvCxnSpPr>
            <p:cNvPr id="4" name="Connecteur droit avec flèche 3"/>
            <p:cNvCxnSpPr/>
            <p:nvPr/>
          </p:nvCxnSpPr>
          <p:spPr>
            <a:xfrm flipH="1" flipV="1">
              <a:off x="2784143" y="1364776"/>
              <a:ext cx="13648" cy="2893325"/>
            </a:xfrm>
            <a:prstGeom prst="straightConnector1">
              <a:avLst/>
            </a:prstGeom>
            <a:ln w="571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 flipV="1">
              <a:off x="2688607" y="4073854"/>
              <a:ext cx="4320000" cy="0"/>
            </a:xfrm>
            <a:prstGeom prst="straightConnector1">
              <a:avLst/>
            </a:prstGeom>
            <a:ln w="571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3447955" y="3862314"/>
              <a:ext cx="0" cy="423081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4098119" y="3862314"/>
              <a:ext cx="0" cy="423081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4748283" y="3862314"/>
              <a:ext cx="0" cy="423081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5398447" y="3862314"/>
              <a:ext cx="0" cy="423081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6048611" y="3862314"/>
              <a:ext cx="0" cy="423081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6698776" y="3862314"/>
              <a:ext cx="0" cy="423081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/>
            <p:cNvSpPr txBox="1"/>
            <p:nvPr/>
          </p:nvSpPr>
          <p:spPr>
            <a:xfrm>
              <a:off x="3173681" y="4313869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3823845" y="4313869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40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4474009" y="4313869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60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5124173" y="4313869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80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5774337" y="4313869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6383558" y="4313869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120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Forme libre 29"/>
            <p:cNvSpPr/>
            <p:nvPr/>
          </p:nvSpPr>
          <p:spPr>
            <a:xfrm>
              <a:off x="2852382" y="1528549"/>
              <a:ext cx="3821373" cy="2205089"/>
            </a:xfrm>
            <a:custGeom>
              <a:avLst/>
              <a:gdLst>
                <a:gd name="connsiteX0" fmla="*/ 0 w 3821373"/>
                <a:gd name="connsiteY0" fmla="*/ 1760561 h 2205089"/>
                <a:gd name="connsiteX1" fmla="*/ 109182 w 3821373"/>
                <a:gd name="connsiteY1" fmla="*/ 286603 h 2205089"/>
                <a:gd name="connsiteX2" fmla="*/ 545911 w 3821373"/>
                <a:gd name="connsiteY2" fmla="*/ 109182 h 2205089"/>
                <a:gd name="connsiteX3" fmla="*/ 586854 w 3821373"/>
                <a:gd name="connsiteY3" fmla="*/ 1241947 h 2205089"/>
                <a:gd name="connsiteX4" fmla="*/ 791570 w 3821373"/>
                <a:gd name="connsiteY4" fmla="*/ 1296538 h 2205089"/>
                <a:gd name="connsiteX5" fmla="*/ 1064525 w 3821373"/>
                <a:gd name="connsiteY5" fmla="*/ 436729 h 2205089"/>
                <a:gd name="connsiteX6" fmla="*/ 1364776 w 3821373"/>
                <a:gd name="connsiteY6" fmla="*/ 313899 h 2205089"/>
                <a:gd name="connsiteX7" fmla="*/ 1514902 w 3821373"/>
                <a:gd name="connsiteY7" fmla="*/ 1624084 h 2205089"/>
                <a:gd name="connsiteX8" fmla="*/ 1665027 w 3821373"/>
                <a:gd name="connsiteY8" fmla="*/ 1951630 h 2205089"/>
                <a:gd name="connsiteX9" fmla="*/ 2060812 w 3821373"/>
                <a:gd name="connsiteY9" fmla="*/ 1965278 h 2205089"/>
                <a:gd name="connsiteX10" fmla="*/ 2238233 w 3821373"/>
                <a:gd name="connsiteY10" fmla="*/ 996287 h 2205089"/>
                <a:gd name="connsiteX11" fmla="*/ 2442949 w 3821373"/>
                <a:gd name="connsiteY11" fmla="*/ 2019869 h 2205089"/>
                <a:gd name="connsiteX12" fmla="*/ 3016155 w 3821373"/>
                <a:gd name="connsiteY12" fmla="*/ 2019869 h 2205089"/>
                <a:gd name="connsiteX13" fmla="*/ 3138985 w 3821373"/>
                <a:gd name="connsiteY13" fmla="*/ 1433015 h 2205089"/>
                <a:gd name="connsiteX14" fmla="*/ 3384645 w 3821373"/>
                <a:gd name="connsiteY14" fmla="*/ 1760561 h 2205089"/>
                <a:gd name="connsiteX15" fmla="*/ 3466531 w 3821373"/>
                <a:gd name="connsiteY15" fmla="*/ 2060812 h 2205089"/>
                <a:gd name="connsiteX16" fmla="*/ 3739487 w 3821373"/>
                <a:gd name="connsiteY16" fmla="*/ 2033517 h 2205089"/>
                <a:gd name="connsiteX17" fmla="*/ 3821373 w 3821373"/>
                <a:gd name="connsiteY17" fmla="*/ 0 h 2205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821373" h="2205089">
                  <a:moveTo>
                    <a:pt x="0" y="1760561"/>
                  </a:moveTo>
                  <a:cubicBezTo>
                    <a:pt x="9098" y="1161197"/>
                    <a:pt x="18197" y="561833"/>
                    <a:pt x="109182" y="286603"/>
                  </a:cubicBezTo>
                  <a:cubicBezTo>
                    <a:pt x="200167" y="11373"/>
                    <a:pt x="466299" y="-50042"/>
                    <a:pt x="545911" y="109182"/>
                  </a:cubicBezTo>
                  <a:cubicBezTo>
                    <a:pt x="625523" y="268406"/>
                    <a:pt x="545911" y="1044054"/>
                    <a:pt x="586854" y="1241947"/>
                  </a:cubicBezTo>
                  <a:cubicBezTo>
                    <a:pt x="627797" y="1439840"/>
                    <a:pt x="711958" y="1430741"/>
                    <a:pt x="791570" y="1296538"/>
                  </a:cubicBezTo>
                  <a:cubicBezTo>
                    <a:pt x="871182" y="1162335"/>
                    <a:pt x="968991" y="600502"/>
                    <a:pt x="1064525" y="436729"/>
                  </a:cubicBezTo>
                  <a:cubicBezTo>
                    <a:pt x="1160059" y="272956"/>
                    <a:pt x="1289713" y="116006"/>
                    <a:pt x="1364776" y="313899"/>
                  </a:cubicBezTo>
                  <a:cubicBezTo>
                    <a:pt x="1439839" y="511791"/>
                    <a:pt x="1464860" y="1351129"/>
                    <a:pt x="1514902" y="1624084"/>
                  </a:cubicBezTo>
                  <a:cubicBezTo>
                    <a:pt x="1564944" y="1897039"/>
                    <a:pt x="1574042" y="1894764"/>
                    <a:pt x="1665027" y="1951630"/>
                  </a:cubicBezTo>
                  <a:cubicBezTo>
                    <a:pt x="1756012" y="2008496"/>
                    <a:pt x="1965278" y="2124502"/>
                    <a:pt x="2060812" y="1965278"/>
                  </a:cubicBezTo>
                  <a:cubicBezTo>
                    <a:pt x="2156346" y="1806054"/>
                    <a:pt x="2174544" y="987189"/>
                    <a:pt x="2238233" y="996287"/>
                  </a:cubicBezTo>
                  <a:cubicBezTo>
                    <a:pt x="2301922" y="1005385"/>
                    <a:pt x="2313295" y="1849272"/>
                    <a:pt x="2442949" y="2019869"/>
                  </a:cubicBezTo>
                  <a:cubicBezTo>
                    <a:pt x="2572603" y="2190466"/>
                    <a:pt x="2900149" y="2117678"/>
                    <a:pt x="3016155" y="2019869"/>
                  </a:cubicBezTo>
                  <a:cubicBezTo>
                    <a:pt x="3132161" y="1922060"/>
                    <a:pt x="3077570" y="1476233"/>
                    <a:pt x="3138985" y="1433015"/>
                  </a:cubicBezTo>
                  <a:cubicBezTo>
                    <a:pt x="3200400" y="1389797"/>
                    <a:pt x="3330054" y="1655928"/>
                    <a:pt x="3384645" y="1760561"/>
                  </a:cubicBezTo>
                  <a:cubicBezTo>
                    <a:pt x="3439236" y="1865194"/>
                    <a:pt x="3407391" y="2015319"/>
                    <a:pt x="3466531" y="2060812"/>
                  </a:cubicBezTo>
                  <a:cubicBezTo>
                    <a:pt x="3525671" y="2106305"/>
                    <a:pt x="3680347" y="2376986"/>
                    <a:pt x="3739487" y="2033517"/>
                  </a:cubicBezTo>
                  <a:cubicBezTo>
                    <a:pt x="3798627" y="1690048"/>
                    <a:pt x="3810000" y="845024"/>
                    <a:pt x="3821373" y="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729164" y="533779"/>
              <a:ext cx="17812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Attention</a:t>
              </a:r>
            </a:p>
            <a:p>
              <a:pPr algn="ctr"/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des étudiants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6956700" y="3823728"/>
              <a:ext cx="10415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 (mn)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5439102" y="6225149"/>
            <a:ext cx="3704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Maureen </a:t>
            </a:r>
            <a:r>
              <a:rPr lang="en-US" dirty="0" err="1"/>
              <a:t>Kroning</a:t>
            </a:r>
            <a:endParaRPr lang="en-US" dirty="0"/>
          </a:p>
          <a:p>
            <a:r>
              <a:rPr lang="en-US" i="1" dirty="0"/>
              <a:t>Nurse Education in Practice</a:t>
            </a:r>
            <a:r>
              <a:rPr lang="en-US" b="1" dirty="0"/>
              <a:t>2014</a:t>
            </a:r>
            <a:r>
              <a:rPr lang="en-US" dirty="0"/>
              <a:t> </a:t>
            </a:r>
          </a:p>
        </p:txBody>
      </p:sp>
      <p:cxnSp>
        <p:nvCxnSpPr>
          <p:cNvPr id="42" name="Connecteur droit avec flèche 41"/>
          <p:cNvCxnSpPr/>
          <p:nvPr/>
        </p:nvCxnSpPr>
        <p:spPr>
          <a:xfrm>
            <a:off x="2620370" y="4729363"/>
            <a:ext cx="0" cy="1495786"/>
          </a:xfrm>
          <a:prstGeom prst="straightConnector1">
            <a:avLst/>
          </a:prstGeom>
          <a:ln w="38100">
            <a:solidFill>
              <a:srgbClr val="92D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6039377" y="4729363"/>
            <a:ext cx="0" cy="1495786"/>
          </a:xfrm>
          <a:prstGeom prst="straightConnector1">
            <a:avLst/>
          </a:prstGeom>
          <a:ln w="38100">
            <a:solidFill>
              <a:srgbClr val="92D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orme libre 45"/>
          <p:cNvSpPr/>
          <p:nvPr/>
        </p:nvSpPr>
        <p:spPr>
          <a:xfrm>
            <a:off x="2461569" y="1972516"/>
            <a:ext cx="3821373" cy="2082980"/>
          </a:xfrm>
          <a:custGeom>
            <a:avLst/>
            <a:gdLst>
              <a:gd name="connsiteX0" fmla="*/ 0 w 3821373"/>
              <a:gd name="connsiteY0" fmla="*/ 1760561 h 2205089"/>
              <a:gd name="connsiteX1" fmla="*/ 109182 w 3821373"/>
              <a:gd name="connsiteY1" fmla="*/ 286603 h 2205089"/>
              <a:gd name="connsiteX2" fmla="*/ 545911 w 3821373"/>
              <a:gd name="connsiteY2" fmla="*/ 109182 h 2205089"/>
              <a:gd name="connsiteX3" fmla="*/ 586854 w 3821373"/>
              <a:gd name="connsiteY3" fmla="*/ 1241947 h 2205089"/>
              <a:gd name="connsiteX4" fmla="*/ 791570 w 3821373"/>
              <a:gd name="connsiteY4" fmla="*/ 1296538 h 2205089"/>
              <a:gd name="connsiteX5" fmla="*/ 1064525 w 3821373"/>
              <a:gd name="connsiteY5" fmla="*/ 436729 h 2205089"/>
              <a:gd name="connsiteX6" fmla="*/ 1364776 w 3821373"/>
              <a:gd name="connsiteY6" fmla="*/ 313899 h 2205089"/>
              <a:gd name="connsiteX7" fmla="*/ 1514902 w 3821373"/>
              <a:gd name="connsiteY7" fmla="*/ 1624084 h 2205089"/>
              <a:gd name="connsiteX8" fmla="*/ 1665027 w 3821373"/>
              <a:gd name="connsiteY8" fmla="*/ 1951630 h 2205089"/>
              <a:gd name="connsiteX9" fmla="*/ 2060812 w 3821373"/>
              <a:gd name="connsiteY9" fmla="*/ 1965278 h 2205089"/>
              <a:gd name="connsiteX10" fmla="*/ 2238233 w 3821373"/>
              <a:gd name="connsiteY10" fmla="*/ 996287 h 2205089"/>
              <a:gd name="connsiteX11" fmla="*/ 2442949 w 3821373"/>
              <a:gd name="connsiteY11" fmla="*/ 2019869 h 2205089"/>
              <a:gd name="connsiteX12" fmla="*/ 3016155 w 3821373"/>
              <a:gd name="connsiteY12" fmla="*/ 2019869 h 2205089"/>
              <a:gd name="connsiteX13" fmla="*/ 3138985 w 3821373"/>
              <a:gd name="connsiteY13" fmla="*/ 1433015 h 2205089"/>
              <a:gd name="connsiteX14" fmla="*/ 3384645 w 3821373"/>
              <a:gd name="connsiteY14" fmla="*/ 1760561 h 2205089"/>
              <a:gd name="connsiteX15" fmla="*/ 3466531 w 3821373"/>
              <a:gd name="connsiteY15" fmla="*/ 2060812 h 2205089"/>
              <a:gd name="connsiteX16" fmla="*/ 3739487 w 3821373"/>
              <a:gd name="connsiteY16" fmla="*/ 2033517 h 2205089"/>
              <a:gd name="connsiteX17" fmla="*/ 3821373 w 3821373"/>
              <a:gd name="connsiteY17" fmla="*/ 0 h 2205089"/>
              <a:gd name="connsiteX0" fmla="*/ 0 w 3821373"/>
              <a:gd name="connsiteY0" fmla="*/ 1760561 h 2205089"/>
              <a:gd name="connsiteX1" fmla="*/ 109182 w 3821373"/>
              <a:gd name="connsiteY1" fmla="*/ 286603 h 2205089"/>
              <a:gd name="connsiteX2" fmla="*/ 545911 w 3821373"/>
              <a:gd name="connsiteY2" fmla="*/ 109182 h 2205089"/>
              <a:gd name="connsiteX3" fmla="*/ 586854 w 3821373"/>
              <a:gd name="connsiteY3" fmla="*/ 1241947 h 2205089"/>
              <a:gd name="connsiteX4" fmla="*/ 791570 w 3821373"/>
              <a:gd name="connsiteY4" fmla="*/ 1296538 h 2205089"/>
              <a:gd name="connsiteX5" fmla="*/ 955343 w 3821373"/>
              <a:gd name="connsiteY5" fmla="*/ 327547 h 2205089"/>
              <a:gd name="connsiteX6" fmla="*/ 1364776 w 3821373"/>
              <a:gd name="connsiteY6" fmla="*/ 313899 h 2205089"/>
              <a:gd name="connsiteX7" fmla="*/ 1514902 w 3821373"/>
              <a:gd name="connsiteY7" fmla="*/ 1624084 h 2205089"/>
              <a:gd name="connsiteX8" fmla="*/ 1665027 w 3821373"/>
              <a:gd name="connsiteY8" fmla="*/ 1951630 h 2205089"/>
              <a:gd name="connsiteX9" fmla="*/ 2060812 w 3821373"/>
              <a:gd name="connsiteY9" fmla="*/ 1965278 h 2205089"/>
              <a:gd name="connsiteX10" fmla="*/ 2238233 w 3821373"/>
              <a:gd name="connsiteY10" fmla="*/ 996287 h 2205089"/>
              <a:gd name="connsiteX11" fmla="*/ 2442949 w 3821373"/>
              <a:gd name="connsiteY11" fmla="*/ 2019869 h 2205089"/>
              <a:gd name="connsiteX12" fmla="*/ 3016155 w 3821373"/>
              <a:gd name="connsiteY12" fmla="*/ 2019869 h 2205089"/>
              <a:gd name="connsiteX13" fmla="*/ 3138985 w 3821373"/>
              <a:gd name="connsiteY13" fmla="*/ 1433015 h 2205089"/>
              <a:gd name="connsiteX14" fmla="*/ 3384645 w 3821373"/>
              <a:gd name="connsiteY14" fmla="*/ 1760561 h 2205089"/>
              <a:gd name="connsiteX15" fmla="*/ 3466531 w 3821373"/>
              <a:gd name="connsiteY15" fmla="*/ 2060812 h 2205089"/>
              <a:gd name="connsiteX16" fmla="*/ 3739487 w 3821373"/>
              <a:gd name="connsiteY16" fmla="*/ 2033517 h 2205089"/>
              <a:gd name="connsiteX17" fmla="*/ 3821373 w 3821373"/>
              <a:gd name="connsiteY17" fmla="*/ 0 h 2205089"/>
              <a:gd name="connsiteX0" fmla="*/ 0 w 3821373"/>
              <a:gd name="connsiteY0" fmla="*/ 1760561 h 2205089"/>
              <a:gd name="connsiteX1" fmla="*/ 109182 w 3821373"/>
              <a:gd name="connsiteY1" fmla="*/ 286603 h 2205089"/>
              <a:gd name="connsiteX2" fmla="*/ 545911 w 3821373"/>
              <a:gd name="connsiteY2" fmla="*/ 109182 h 2205089"/>
              <a:gd name="connsiteX3" fmla="*/ 586854 w 3821373"/>
              <a:gd name="connsiteY3" fmla="*/ 1241947 h 2205089"/>
              <a:gd name="connsiteX4" fmla="*/ 791570 w 3821373"/>
              <a:gd name="connsiteY4" fmla="*/ 1296538 h 2205089"/>
              <a:gd name="connsiteX5" fmla="*/ 955343 w 3821373"/>
              <a:gd name="connsiteY5" fmla="*/ 327547 h 2205089"/>
              <a:gd name="connsiteX6" fmla="*/ 1364776 w 3821373"/>
              <a:gd name="connsiteY6" fmla="*/ 313899 h 2205089"/>
              <a:gd name="connsiteX7" fmla="*/ 1514902 w 3821373"/>
              <a:gd name="connsiteY7" fmla="*/ 1624084 h 2205089"/>
              <a:gd name="connsiteX8" fmla="*/ 1733265 w 3821373"/>
              <a:gd name="connsiteY8" fmla="*/ 232012 h 2205089"/>
              <a:gd name="connsiteX9" fmla="*/ 2060812 w 3821373"/>
              <a:gd name="connsiteY9" fmla="*/ 1965278 h 2205089"/>
              <a:gd name="connsiteX10" fmla="*/ 2238233 w 3821373"/>
              <a:gd name="connsiteY10" fmla="*/ 996287 h 2205089"/>
              <a:gd name="connsiteX11" fmla="*/ 2442949 w 3821373"/>
              <a:gd name="connsiteY11" fmla="*/ 2019869 h 2205089"/>
              <a:gd name="connsiteX12" fmla="*/ 3016155 w 3821373"/>
              <a:gd name="connsiteY12" fmla="*/ 2019869 h 2205089"/>
              <a:gd name="connsiteX13" fmla="*/ 3138985 w 3821373"/>
              <a:gd name="connsiteY13" fmla="*/ 1433015 h 2205089"/>
              <a:gd name="connsiteX14" fmla="*/ 3384645 w 3821373"/>
              <a:gd name="connsiteY14" fmla="*/ 1760561 h 2205089"/>
              <a:gd name="connsiteX15" fmla="*/ 3466531 w 3821373"/>
              <a:gd name="connsiteY15" fmla="*/ 2060812 h 2205089"/>
              <a:gd name="connsiteX16" fmla="*/ 3739487 w 3821373"/>
              <a:gd name="connsiteY16" fmla="*/ 2033517 h 2205089"/>
              <a:gd name="connsiteX17" fmla="*/ 3821373 w 3821373"/>
              <a:gd name="connsiteY17" fmla="*/ 0 h 2205089"/>
              <a:gd name="connsiteX0" fmla="*/ 0 w 3821373"/>
              <a:gd name="connsiteY0" fmla="*/ 1760561 h 2205089"/>
              <a:gd name="connsiteX1" fmla="*/ 109182 w 3821373"/>
              <a:gd name="connsiteY1" fmla="*/ 286603 h 2205089"/>
              <a:gd name="connsiteX2" fmla="*/ 545911 w 3821373"/>
              <a:gd name="connsiteY2" fmla="*/ 109182 h 2205089"/>
              <a:gd name="connsiteX3" fmla="*/ 586854 w 3821373"/>
              <a:gd name="connsiteY3" fmla="*/ 1241947 h 2205089"/>
              <a:gd name="connsiteX4" fmla="*/ 791570 w 3821373"/>
              <a:gd name="connsiteY4" fmla="*/ 1296538 h 2205089"/>
              <a:gd name="connsiteX5" fmla="*/ 955343 w 3821373"/>
              <a:gd name="connsiteY5" fmla="*/ 327547 h 2205089"/>
              <a:gd name="connsiteX6" fmla="*/ 1364776 w 3821373"/>
              <a:gd name="connsiteY6" fmla="*/ 313899 h 2205089"/>
              <a:gd name="connsiteX7" fmla="*/ 1514902 w 3821373"/>
              <a:gd name="connsiteY7" fmla="*/ 1624084 h 2205089"/>
              <a:gd name="connsiteX8" fmla="*/ 1733265 w 3821373"/>
              <a:gd name="connsiteY8" fmla="*/ 232012 h 2205089"/>
              <a:gd name="connsiteX9" fmla="*/ 2006221 w 3821373"/>
              <a:gd name="connsiteY9" fmla="*/ 300251 h 2205089"/>
              <a:gd name="connsiteX10" fmla="*/ 2238233 w 3821373"/>
              <a:gd name="connsiteY10" fmla="*/ 996287 h 2205089"/>
              <a:gd name="connsiteX11" fmla="*/ 2442949 w 3821373"/>
              <a:gd name="connsiteY11" fmla="*/ 2019869 h 2205089"/>
              <a:gd name="connsiteX12" fmla="*/ 3016155 w 3821373"/>
              <a:gd name="connsiteY12" fmla="*/ 2019869 h 2205089"/>
              <a:gd name="connsiteX13" fmla="*/ 3138985 w 3821373"/>
              <a:gd name="connsiteY13" fmla="*/ 1433015 h 2205089"/>
              <a:gd name="connsiteX14" fmla="*/ 3384645 w 3821373"/>
              <a:gd name="connsiteY14" fmla="*/ 1760561 h 2205089"/>
              <a:gd name="connsiteX15" fmla="*/ 3466531 w 3821373"/>
              <a:gd name="connsiteY15" fmla="*/ 2060812 h 2205089"/>
              <a:gd name="connsiteX16" fmla="*/ 3739487 w 3821373"/>
              <a:gd name="connsiteY16" fmla="*/ 2033517 h 2205089"/>
              <a:gd name="connsiteX17" fmla="*/ 3821373 w 3821373"/>
              <a:gd name="connsiteY17" fmla="*/ 0 h 2205089"/>
              <a:gd name="connsiteX0" fmla="*/ 0 w 3821373"/>
              <a:gd name="connsiteY0" fmla="*/ 1760561 h 2205089"/>
              <a:gd name="connsiteX1" fmla="*/ 109182 w 3821373"/>
              <a:gd name="connsiteY1" fmla="*/ 286603 h 2205089"/>
              <a:gd name="connsiteX2" fmla="*/ 545911 w 3821373"/>
              <a:gd name="connsiteY2" fmla="*/ 109182 h 2205089"/>
              <a:gd name="connsiteX3" fmla="*/ 586854 w 3821373"/>
              <a:gd name="connsiteY3" fmla="*/ 1241947 h 2205089"/>
              <a:gd name="connsiteX4" fmla="*/ 791570 w 3821373"/>
              <a:gd name="connsiteY4" fmla="*/ 1296538 h 2205089"/>
              <a:gd name="connsiteX5" fmla="*/ 955343 w 3821373"/>
              <a:gd name="connsiteY5" fmla="*/ 327547 h 2205089"/>
              <a:gd name="connsiteX6" fmla="*/ 1364776 w 3821373"/>
              <a:gd name="connsiteY6" fmla="*/ 313899 h 2205089"/>
              <a:gd name="connsiteX7" fmla="*/ 1514902 w 3821373"/>
              <a:gd name="connsiteY7" fmla="*/ 1624084 h 2205089"/>
              <a:gd name="connsiteX8" fmla="*/ 1733265 w 3821373"/>
              <a:gd name="connsiteY8" fmla="*/ 232012 h 2205089"/>
              <a:gd name="connsiteX9" fmla="*/ 2101756 w 3821373"/>
              <a:gd name="connsiteY9" fmla="*/ 327546 h 2205089"/>
              <a:gd name="connsiteX10" fmla="*/ 2238233 w 3821373"/>
              <a:gd name="connsiteY10" fmla="*/ 996287 h 2205089"/>
              <a:gd name="connsiteX11" fmla="*/ 2442949 w 3821373"/>
              <a:gd name="connsiteY11" fmla="*/ 2019869 h 2205089"/>
              <a:gd name="connsiteX12" fmla="*/ 3016155 w 3821373"/>
              <a:gd name="connsiteY12" fmla="*/ 2019869 h 2205089"/>
              <a:gd name="connsiteX13" fmla="*/ 3138985 w 3821373"/>
              <a:gd name="connsiteY13" fmla="*/ 1433015 h 2205089"/>
              <a:gd name="connsiteX14" fmla="*/ 3384645 w 3821373"/>
              <a:gd name="connsiteY14" fmla="*/ 1760561 h 2205089"/>
              <a:gd name="connsiteX15" fmla="*/ 3466531 w 3821373"/>
              <a:gd name="connsiteY15" fmla="*/ 2060812 h 2205089"/>
              <a:gd name="connsiteX16" fmla="*/ 3739487 w 3821373"/>
              <a:gd name="connsiteY16" fmla="*/ 2033517 h 2205089"/>
              <a:gd name="connsiteX17" fmla="*/ 3821373 w 3821373"/>
              <a:gd name="connsiteY17" fmla="*/ 0 h 2205089"/>
              <a:gd name="connsiteX0" fmla="*/ 0 w 3821373"/>
              <a:gd name="connsiteY0" fmla="*/ 1760561 h 2205089"/>
              <a:gd name="connsiteX1" fmla="*/ 109182 w 3821373"/>
              <a:gd name="connsiteY1" fmla="*/ 286603 h 2205089"/>
              <a:gd name="connsiteX2" fmla="*/ 545911 w 3821373"/>
              <a:gd name="connsiteY2" fmla="*/ 109182 h 2205089"/>
              <a:gd name="connsiteX3" fmla="*/ 586854 w 3821373"/>
              <a:gd name="connsiteY3" fmla="*/ 1241947 h 2205089"/>
              <a:gd name="connsiteX4" fmla="*/ 791570 w 3821373"/>
              <a:gd name="connsiteY4" fmla="*/ 1296538 h 2205089"/>
              <a:gd name="connsiteX5" fmla="*/ 955343 w 3821373"/>
              <a:gd name="connsiteY5" fmla="*/ 327547 h 2205089"/>
              <a:gd name="connsiteX6" fmla="*/ 1364776 w 3821373"/>
              <a:gd name="connsiteY6" fmla="*/ 313899 h 2205089"/>
              <a:gd name="connsiteX7" fmla="*/ 1514902 w 3821373"/>
              <a:gd name="connsiteY7" fmla="*/ 1624084 h 2205089"/>
              <a:gd name="connsiteX8" fmla="*/ 1733265 w 3821373"/>
              <a:gd name="connsiteY8" fmla="*/ 232012 h 2205089"/>
              <a:gd name="connsiteX9" fmla="*/ 2101756 w 3821373"/>
              <a:gd name="connsiteY9" fmla="*/ 327546 h 2205089"/>
              <a:gd name="connsiteX10" fmla="*/ 2306472 w 3821373"/>
              <a:gd name="connsiteY10" fmla="*/ 1446664 h 2205089"/>
              <a:gd name="connsiteX11" fmla="*/ 2442949 w 3821373"/>
              <a:gd name="connsiteY11" fmla="*/ 2019869 h 2205089"/>
              <a:gd name="connsiteX12" fmla="*/ 3016155 w 3821373"/>
              <a:gd name="connsiteY12" fmla="*/ 2019869 h 2205089"/>
              <a:gd name="connsiteX13" fmla="*/ 3138985 w 3821373"/>
              <a:gd name="connsiteY13" fmla="*/ 1433015 h 2205089"/>
              <a:gd name="connsiteX14" fmla="*/ 3384645 w 3821373"/>
              <a:gd name="connsiteY14" fmla="*/ 1760561 h 2205089"/>
              <a:gd name="connsiteX15" fmla="*/ 3466531 w 3821373"/>
              <a:gd name="connsiteY15" fmla="*/ 2060812 h 2205089"/>
              <a:gd name="connsiteX16" fmla="*/ 3739487 w 3821373"/>
              <a:gd name="connsiteY16" fmla="*/ 2033517 h 2205089"/>
              <a:gd name="connsiteX17" fmla="*/ 3821373 w 3821373"/>
              <a:gd name="connsiteY17" fmla="*/ 0 h 2205089"/>
              <a:gd name="connsiteX0" fmla="*/ 0 w 3821373"/>
              <a:gd name="connsiteY0" fmla="*/ 1760561 h 2205089"/>
              <a:gd name="connsiteX1" fmla="*/ 109182 w 3821373"/>
              <a:gd name="connsiteY1" fmla="*/ 286603 h 2205089"/>
              <a:gd name="connsiteX2" fmla="*/ 545911 w 3821373"/>
              <a:gd name="connsiteY2" fmla="*/ 109182 h 2205089"/>
              <a:gd name="connsiteX3" fmla="*/ 586854 w 3821373"/>
              <a:gd name="connsiteY3" fmla="*/ 1241947 h 2205089"/>
              <a:gd name="connsiteX4" fmla="*/ 791570 w 3821373"/>
              <a:gd name="connsiteY4" fmla="*/ 1296538 h 2205089"/>
              <a:gd name="connsiteX5" fmla="*/ 955343 w 3821373"/>
              <a:gd name="connsiteY5" fmla="*/ 327547 h 2205089"/>
              <a:gd name="connsiteX6" fmla="*/ 1364776 w 3821373"/>
              <a:gd name="connsiteY6" fmla="*/ 313899 h 2205089"/>
              <a:gd name="connsiteX7" fmla="*/ 1514902 w 3821373"/>
              <a:gd name="connsiteY7" fmla="*/ 1624084 h 2205089"/>
              <a:gd name="connsiteX8" fmla="*/ 1733265 w 3821373"/>
              <a:gd name="connsiteY8" fmla="*/ 232012 h 2205089"/>
              <a:gd name="connsiteX9" fmla="*/ 2101756 w 3821373"/>
              <a:gd name="connsiteY9" fmla="*/ 327546 h 2205089"/>
              <a:gd name="connsiteX10" fmla="*/ 2306472 w 3821373"/>
              <a:gd name="connsiteY10" fmla="*/ 1446664 h 2205089"/>
              <a:gd name="connsiteX11" fmla="*/ 2579426 w 3821373"/>
              <a:gd name="connsiteY11" fmla="*/ 1719619 h 2205089"/>
              <a:gd name="connsiteX12" fmla="*/ 3016155 w 3821373"/>
              <a:gd name="connsiteY12" fmla="*/ 2019869 h 2205089"/>
              <a:gd name="connsiteX13" fmla="*/ 3138985 w 3821373"/>
              <a:gd name="connsiteY13" fmla="*/ 1433015 h 2205089"/>
              <a:gd name="connsiteX14" fmla="*/ 3384645 w 3821373"/>
              <a:gd name="connsiteY14" fmla="*/ 1760561 h 2205089"/>
              <a:gd name="connsiteX15" fmla="*/ 3466531 w 3821373"/>
              <a:gd name="connsiteY15" fmla="*/ 2060812 h 2205089"/>
              <a:gd name="connsiteX16" fmla="*/ 3739487 w 3821373"/>
              <a:gd name="connsiteY16" fmla="*/ 2033517 h 2205089"/>
              <a:gd name="connsiteX17" fmla="*/ 3821373 w 3821373"/>
              <a:gd name="connsiteY17" fmla="*/ 0 h 2205089"/>
              <a:gd name="connsiteX0" fmla="*/ 0 w 3821373"/>
              <a:gd name="connsiteY0" fmla="*/ 1760561 h 2205089"/>
              <a:gd name="connsiteX1" fmla="*/ 109182 w 3821373"/>
              <a:gd name="connsiteY1" fmla="*/ 286603 h 2205089"/>
              <a:gd name="connsiteX2" fmla="*/ 545911 w 3821373"/>
              <a:gd name="connsiteY2" fmla="*/ 109182 h 2205089"/>
              <a:gd name="connsiteX3" fmla="*/ 586854 w 3821373"/>
              <a:gd name="connsiteY3" fmla="*/ 1241947 h 2205089"/>
              <a:gd name="connsiteX4" fmla="*/ 791570 w 3821373"/>
              <a:gd name="connsiteY4" fmla="*/ 1296538 h 2205089"/>
              <a:gd name="connsiteX5" fmla="*/ 955343 w 3821373"/>
              <a:gd name="connsiteY5" fmla="*/ 327547 h 2205089"/>
              <a:gd name="connsiteX6" fmla="*/ 1364776 w 3821373"/>
              <a:gd name="connsiteY6" fmla="*/ 313899 h 2205089"/>
              <a:gd name="connsiteX7" fmla="*/ 1514902 w 3821373"/>
              <a:gd name="connsiteY7" fmla="*/ 1624084 h 2205089"/>
              <a:gd name="connsiteX8" fmla="*/ 1733265 w 3821373"/>
              <a:gd name="connsiteY8" fmla="*/ 232012 h 2205089"/>
              <a:gd name="connsiteX9" fmla="*/ 2101756 w 3821373"/>
              <a:gd name="connsiteY9" fmla="*/ 327546 h 2205089"/>
              <a:gd name="connsiteX10" fmla="*/ 2306472 w 3821373"/>
              <a:gd name="connsiteY10" fmla="*/ 1446664 h 2205089"/>
              <a:gd name="connsiteX11" fmla="*/ 2579426 w 3821373"/>
              <a:gd name="connsiteY11" fmla="*/ 1719619 h 2205089"/>
              <a:gd name="connsiteX12" fmla="*/ 2647665 w 3821373"/>
              <a:gd name="connsiteY12" fmla="*/ 368490 h 2205089"/>
              <a:gd name="connsiteX13" fmla="*/ 3138985 w 3821373"/>
              <a:gd name="connsiteY13" fmla="*/ 1433015 h 2205089"/>
              <a:gd name="connsiteX14" fmla="*/ 3384645 w 3821373"/>
              <a:gd name="connsiteY14" fmla="*/ 1760561 h 2205089"/>
              <a:gd name="connsiteX15" fmla="*/ 3466531 w 3821373"/>
              <a:gd name="connsiteY15" fmla="*/ 2060812 h 2205089"/>
              <a:gd name="connsiteX16" fmla="*/ 3739487 w 3821373"/>
              <a:gd name="connsiteY16" fmla="*/ 2033517 h 2205089"/>
              <a:gd name="connsiteX17" fmla="*/ 3821373 w 3821373"/>
              <a:gd name="connsiteY17" fmla="*/ 0 h 2205089"/>
              <a:gd name="connsiteX0" fmla="*/ 0 w 3821373"/>
              <a:gd name="connsiteY0" fmla="*/ 1760561 h 2205089"/>
              <a:gd name="connsiteX1" fmla="*/ 109182 w 3821373"/>
              <a:gd name="connsiteY1" fmla="*/ 286603 h 2205089"/>
              <a:gd name="connsiteX2" fmla="*/ 545911 w 3821373"/>
              <a:gd name="connsiteY2" fmla="*/ 109182 h 2205089"/>
              <a:gd name="connsiteX3" fmla="*/ 586854 w 3821373"/>
              <a:gd name="connsiteY3" fmla="*/ 1241947 h 2205089"/>
              <a:gd name="connsiteX4" fmla="*/ 791570 w 3821373"/>
              <a:gd name="connsiteY4" fmla="*/ 1296538 h 2205089"/>
              <a:gd name="connsiteX5" fmla="*/ 955343 w 3821373"/>
              <a:gd name="connsiteY5" fmla="*/ 327547 h 2205089"/>
              <a:gd name="connsiteX6" fmla="*/ 1364776 w 3821373"/>
              <a:gd name="connsiteY6" fmla="*/ 313899 h 2205089"/>
              <a:gd name="connsiteX7" fmla="*/ 1514902 w 3821373"/>
              <a:gd name="connsiteY7" fmla="*/ 1624084 h 2205089"/>
              <a:gd name="connsiteX8" fmla="*/ 1733265 w 3821373"/>
              <a:gd name="connsiteY8" fmla="*/ 232012 h 2205089"/>
              <a:gd name="connsiteX9" fmla="*/ 2101756 w 3821373"/>
              <a:gd name="connsiteY9" fmla="*/ 327546 h 2205089"/>
              <a:gd name="connsiteX10" fmla="*/ 2306472 w 3821373"/>
              <a:gd name="connsiteY10" fmla="*/ 1446664 h 2205089"/>
              <a:gd name="connsiteX11" fmla="*/ 2579426 w 3821373"/>
              <a:gd name="connsiteY11" fmla="*/ 1719619 h 2205089"/>
              <a:gd name="connsiteX12" fmla="*/ 2647665 w 3821373"/>
              <a:gd name="connsiteY12" fmla="*/ 368490 h 2205089"/>
              <a:gd name="connsiteX13" fmla="*/ 3029802 w 3821373"/>
              <a:gd name="connsiteY13" fmla="*/ 464024 h 2205089"/>
              <a:gd name="connsiteX14" fmla="*/ 3384645 w 3821373"/>
              <a:gd name="connsiteY14" fmla="*/ 1760561 h 2205089"/>
              <a:gd name="connsiteX15" fmla="*/ 3466531 w 3821373"/>
              <a:gd name="connsiteY15" fmla="*/ 2060812 h 2205089"/>
              <a:gd name="connsiteX16" fmla="*/ 3739487 w 3821373"/>
              <a:gd name="connsiteY16" fmla="*/ 2033517 h 2205089"/>
              <a:gd name="connsiteX17" fmla="*/ 3821373 w 3821373"/>
              <a:gd name="connsiteY17" fmla="*/ 0 h 2205089"/>
              <a:gd name="connsiteX0" fmla="*/ 0 w 3821373"/>
              <a:gd name="connsiteY0" fmla="*/ 1760561 h 2205089"/>
              <a:gd name="connsiteX1" fmla="*/ 109182 w 3821373"/>
              <a:gd name="connsiteY1" fmla="*/ 286603 h 2205089"/>
              <a:gd name="connsiteX2" fmla="*/ 545911 w 3821373"/>
              <a:gd name="connsiteY2" fmla="*/ 109182 h 2205089"/>
              <a:gd name="connsiteX3" fmla="*/ 586854 w 3821373"/>
              <a:gd name="connsiteY3" fmla="*/ 1241947 h 2205089"/>
              <a:gd name="connsiteX4" fmla="*/ 791570 w 3821373"/>
              <a:gd name="connsiteY4" fmla="*/ 1296538 h 2205089"/>
              <a:gd name="connsiteX5" fmla="*/ 955343 w 3821373"/>
              <a:gd name="connsiteY5" fmla="*/ 327547 h 2205089"/>
              <a:gd name="connsiteX6" fmla="*/ 1364776 w 3821373"/>
              <a:gd name="connsiteY6" fmla="*/ 313899 h 2205089"/>
              <a:gd name="connsiteX7" fmla="*/ 1514902 w 3821373"/>
              <a:gd name="connsiteY7" fmla="*/ 1624084 h 2205089"/>
              <a:gd name="connsiteX8" fmla="*/ 1733265 w 3821373"/>
              <a:gd name="connsiteY8" fmla="*/ 232012 h 2205089"/>
              <a:gd name="connsiteX9" fmla="*/ 2101756 w 3821373"/>
              <a:gd name="connsiteY9" fmla="*/ 327546 h 2205089"/>
              <a:gd name="connsiteX10" fmla="*/ 2306472 w 3821373"/>
              <a:gd name="connsiteY10" fmla="*/ 1446664 h 2205089"/>
              <a:gd name="connsiteX11" fmla="*/ 2579426 w 3821373"/>
              <a:gd name="connsiteY11" fmla="*/ 1719619 h 2205089"/>
              <a:gd name="connsiteX12" fmla="*/ 2647665 w 3821373"/>
              <a:gd name="connsiteY12" fmla="*/ 368490 h 2205089"/>
              <a:gd name="connsiteX13" fmla="*/ 3029802 w 3821373"/>
              <a:gd name="connsiteY13" fmla="*/ 464024 h 2205089"/>
              <a:gd name="connsiteX14" fmla="*/ 3384645 w 3821373"/>
              <a:gd name="connsiteY14" fmla="*/ 1760561 h 2205089"/>
              <a:gd name="connsiteX15" fmla="*/ 3466531 w 3821373"/>
              <a:gd name="connsiteY15" fmla="*/ 2060812 h 2205089"/>
              <a:gd name="connsiteX16" fmla="*/ 3739487 w 3821373"/>
              <a:gd name="connsiteY16" fmla="*/ 2033517 h 2205089"/>
              <a:gd name="connsiteX17" fmla="*/ 3821373 w 3821373"/>
              <a:gd name="connsiteY17" fmla="*/ 0 h 2205089"/>
              <a:gd name="connsiteX0" fmla="*/ 0 w 3821373"/>
              <a:gd name="connsiteY0" fmla="*/ 1760561 h 2205089"/>
              <a:gd name="connsiteX1" fmla="*/ 109182 w 3821373"/>
              <a:gd name="connsiteY1" fmla="*/ 286603 h 2205089"/>
              <a:gd name="connsiteX2" fmla="*/ 545911 w 3821373"/>
              <a:gd name="connsiteY2" fmla="*/ 109182 h 2205089"/>
              <a:gd name="connsiteX3" fmla="*/ 586854 w 3821373"/>
              <a:gd name="connsiteY3" fmla="*/ 1241947 h 2205089"/>
              <a:gd name="connsiteX4" fmla="*/ 791570 w 3821373"/>
              <a:gd name="connsiteY4" fmla="*/ 1296538 h 2205089"/>
              <a:gd name="connsiteX5" fmla="*/ 955343 w 3821373"/>
              <a:gd name="connsiteY5" fmla="*/ 327547 h 2205089"/>
              <a:gd name="connsiteX6" fmla="*/ 1364776 w 3821373"/>
              <a:gd name="connsiteY6" fmla="*/ 313899 h 2205089"/>
              <a:gd name="connsiteX7" fmla="*/ 1514902 w 3821373"/>
              <a:gd name="connsiteY7" fmla="*/ 1624084 h 2205089"/>
              <a:gd name="connsiteX8" fmla="*/ 1733265 w 3821373"/>
              <a:gd name="connsiteY8" fmla="*/ 232012 h 2205089"/>
              <a:gd name="connsiteX9" fmla="*/ 2101756 w 3821373"/>
              <a:gd name="connsiteY9" fmla="*/ 327546 h 2205089"/>
              <a:gd name="connsiteX10" fmla="*/ 2306472 w 3821373"/>
              <a:gd name="connsiteY10" fmla="*/ 1446664 h 2205089"/>
              <a:gd name="connsiteX11" fmla="*/ 2579426 w 3821373"/>
              <a:gd name="connsiteY11" fmla="*/ 1719619 h 2205089"/>
              <a:gd name="connsiteX12" fmla="*/ 2647665 w 3821373"/>
              <a:gd name="connsiteY12" fmla="*/ 368490 h 2205089"/>
              <a:gd name="connsiteX13" fmla="*/ 3029802 w 3821373"/>
              <a:gd name="connsiteY13" fmla="*/ 464024 h 2205089"/>
              <a:gd name="connsiteX14" fmla="*/ 3466531 w 3821373"/>
              <a:gd name="connsiteY14" fmla="*/ 2060812 h 2205089"/>
              <a:gd name="connsiteX15" fmla="*/ 3739487 w 3821373"/>
              <a:gd name="connsiteY15" fmla="*/ 2033517 h 2205089"/>
              <a:gd name="connsiteX16" fmla="*/ 3821373 w 3821373"/>
              <a:gd name="connsiteY16" fmla="*/ 0 h 2205089"/>
              <a:gd name="connsiteX0" fmla="*/ 0 w 3821373"/>
              <a:gd name="connsiteY0" fmla="*/ 1760561 h 2136561"/>
              <a:gd name="connsiteX1" fmla="*/ 109182 w 3821373"/>
              <a:gd name="connsiteY1" fmla="*/ 286603 h 2136561"/>
              <a:gd name="connsiteX2" fmla="*/ 545911 w 3821373"/>
              <a:gd name="connsiteY2" fmla="*/ 109182 h 2136561"/>
              <a:gd name="connsiteX3" fmla="*/ 586854 w 3821373"/>
              <a:gd name="connsiteY3" fmla="*/ 1241947 h 2136561"/>
              <a:gd name="connsiteX4" fmla="*/ 791570 w 3821373"/>
              <a:gd name="connsiteY4" fmla="*/ 1296538 h 2136561"/>
              <a:gd name="connsiteX5" fmla="*/ 955343 w 3821373"/>
              <a:gd name="connsiteY5" fmla="*/ 327547 h 2136561"/>
              <a:gd name="connsiteX6" fmla="*/ 1364776 w 3821373"/>
              <a:gd name="connsiteY6" fmla="*/ 313899 h 2136561"/>
              <a:gd name="connsiteX7" fmla="*/ 1514902 w 3821373"/>
              <a:gd name="connsiteY7" fmla="*/ 1624084 h 2136561"/>
              <a:gd name="connsiteX8" fmla="*/ 1733265 w 3821373"/>
              <a:gd name="connsiteY8" fmla="*/ 232012 h 2136561"/>
              <a:gd name="connsiteX9" fmla="*/ 2101756 w 3821373"/>
              <a:gd name="connsiteY9" fmla="*/ 327546 h 2136561"/>
              <a:gd name="connsiteX10" fmla="*/ 2306472 w 3821373"/>
              <a:gd name="connsiteY10" fmla="*/ 1446664 h 2136561"/>
              <a:gd name="connsiteX11" fmla="*/ 2579426 w 3821373"/>
              <a:gd name="connsiteY11" fmla="*/ 1719619 h 2136561"/>
              <a:gd name="connsiteX12" fmla="*/ 2647665 w 3821373"/>
              <a:gd name="connsiteY12" fmla="*/ 368490 h 2136561"/>
              <a:gd name="connsiteX13" fmla="*/ 3029802 w 3821373"/>
              <a:gd name="connsiteY13" fmla="*/ 464024 h 2136561"/>
              <a:gd name="connsiteX14" fmla="*/ 3384645 w 3821373"/>
              <a:gd name="connsiteY14" fmla="*/ 1828800 h 2136561"/>
              <a:gd name="connsiteX15" fmla="*/ 3739487 w 3821373"/>
              <a:gd name="connsiteY15" fmla="*/ 2033517 h 2136561"/>
              <a:gd name="connsiteX16" fmla="*/ 3821373 w 3821373"/>
              <a:gd name="connsiteY16" fmla="*/ 0 h 2136561"/>
              <a:gd name="connsiteX0" fmla="*/ 0 w 3821373"/>
              <a:gd name="connsiteY0" fmla="*/ 1760561 h 2082980"/>
              <a:gd name="connsiteX1" fmla="*/ 109182 w 3821373"/>
              <a:gd name="connsiteY1" fmla="*/ 286603 h 2082980"/>
              <a:gd name="connsiteX2" fmla="*/ 545911 w 3821373"/>
              <a:gd name="connsiteY2" fmla="*/ 109182 h 2082980"/>
              <a:gd name="connsiteX3" fmla="*/ 586854 w 3821373"/>
              <a:gd name="connsiteY3" fmla="*/ 1241947 h 2082980"/>
              <a:gd name="connsiteX4" fmla="*/ 791570 w 3821373"/>
              <a:gd name="connsiteY4" fmla="*/ 1296538 h 2082980"/>
              <a:gd name="connsiteX5" fmla="*/ 955343 w 3821373"/>
              <a:gd name="connsiteY5" fmla="*/ 327547 h 2082980"/>
              <a:gd name="connsiteX6" fmla="*/ 1364776 w 3821373"/>
              <a:gd name="connsiteY6" fmla="*/ 313899 h 2082980"/>
              <a:gd name="connsiteX7" fmla="*/ 1514902 w 3821373"/>
              <a:gd name="connsiteY7" fmla="*/ 1624084 h 2082980"/>
              <a:gd name="connsiteX8" fmla="*/ 1733265 w 3821373"/>
              <a:gd name="connsiteY8" fmla="*/ 232012 h 2082980"/>
              <a:gd name="connsiteX9" fmla="*/ 2101756 w 3821373"/>
              <a:gd name="connsiteY9" fmla="*/ 327546 h 2082980"/>
              <a:gd name="connsiteX10" fmla="*/ 2306472 w 3821373"/>
              <a:gd name="connsiteY10" fmla="*/ 1446664 h 2082980"/>
              <a:gd name="connsiteX11" fmla="*/ 2579426 w 3821373"/>
              <a:gd name="connsiteY11" fmla="*/ 1719619 h 2082980"/>
              <a:gd name="connsiteX12" fmla="*/ 2647665 w 3821373"/>
              <a:gd name="connsiteY12" fmla="*/ 368490 h 2082980"/>
              <a:gd name="connsiteX13" fmla="*/ 3029802 w 3821373"/>
              <a:gd name="connsiteY13" fmla="*/ 464024 h 2082980"/>
              <a:gd name="connsiteX14" fmla="*/ 3384645 w 3821373"/>
              <a:gd name="connsiteY14" fmla="*/ 1828800 h 2082980"/>
              <a:gd name="connsiteX15" fmla="*/ 3766782 w 3821373"/>
              <a:gd name="connsiteY15" fmla="*/ 1910687 h 2082980"/>
              <a:gd name="connsiteX16" fmla="*/ 3821373 w 3821373"/>
              <a:gd name="connsiteY16" fmla="*/ 0 h 208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21373" h="2082980">
                <a:moveTo>
                  <a:pt x="0" y="1760561"/>
                </a:moveTo>
                <a:cubicBezTo>
                  <a:pt x="9098" y="1161197"/>
                  <a:pt x="18197" y="561833"/>
                  <a:pt x="109182" y="286603"/>
                </a:cubicBezTo>
                <a:cubicBezTo>
                  <a:pt x="200167" y="11373"/>
                  <a:pt x="466299" y="-50042"/>
                  <a:pt x="545911" y="109182"/>
                </a:cubicBezTo>
                <a:cubicBezTo>
                  <a:pt x="625523" y="268406"/>
                  <a:pt x="545911" y="1044054"/>
                  <a:pt x="586854" y="1241947"/>
                </a:cubicBezTo>
                <a:cubicBezTo>
                  <a:pt x="627797" y="1439840"/>
                  <a:pt x="730155" y="1448938"/>
                  <a:pt x="791570" y="1296538"/>
                </a:cubicBezTo>
                <a:cubicBezTo>
                  <a:pt x="852985" y="1144138"/>
                  <a:pt x="859809" y="491320"/>
                  <a:pt x="955343" y="327547"/>
                </a:cubicBezTo>
                <a:cubicBezTo>
                  <a:pt x="1050877" y="163774"/>
                  <a:pt x="1271516" y="97810"/>
                  <a:pt x="1364776" y="313899"/>
                </a:cubicBezTo>
                <a:cubicBezTo>
                  <a:pt x="1458036" y="529988"/>
                  <a:pt x="1453487" y="1637732"/>
                  <a:pt x="1514902" y="1624084"/>
                </a:cubicBezTo>
                <a:cubicBezTo>
                  <a:pt x="1576317" y="1610436"/>
                  <a:pt x="1635456" y="448102"/>
                  <a:pt x="1733265" y="232012"/>
                </a:cubicBezTo>
                <a:cubicBezTo>
                  <a:pt x="1831074" y="15922"/>
                  <a:pt x="2006222" y="125104"/>
                  <a:pt x="2101756" y="327546"/>
                </a:cubicBezTo>
                <a:cubicBezTo>
                  <a:pt x="2197290" y="529988"/>
                  <a:pt x="2226860" y="1214652"/>
                  <a:pt x="2306472" y="1446664"/>
                </a:cubicBezTo>
                <a:cubicBezTo>
                  <a:pt x="2386084" y="1678676"/>
                  <a:pt x="2522560" y="1899315"/>
                  <a:pt x="2579426" y="1719619"/>
                </a:cubicBezTo>
                <a:cubicBezTo>
                  <a:pt x="2636292" y="1539923"/>
                  <a:pt x="2572602" y="577756"/>
                  <a:pt x="2647665" y="368490"/>
                </a:cubicBezTo>
                <a:cubicBezTo>
                  <a:pt x="2722728" y="159224"/>
                  <a:pt x="2906972" y="220639"/>
                  <a:pt x="3029802" y="464024"/>
                </a:cubicBezTo>
                <a:cubicBezTo>
                  <a:pt x="3152632" y="707409"/>
                  <a:pt x="3261815" y="1587690"/>
                  <a:pt x="3384645" y="1828800"/>
                </a:cubicBezTo>
                <a:cubicBezTo>
                  <a:pt x="3507475" y="2069911"/>
                  <a:pt x="3693994" y="2215487"/>
                  <a:pt x="3766782" y="1910687"/>
                </a:cubicBezTo>
                <a:cubicBezTo>
                  <a:pt x="3839570" y="1605887"/>
                  <a:pt x="3810000" y="845024"/>
                  <a:pt x="3821373" y="0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0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3996266" cy="461666"/>
          </a:xfrm>
        </p:spPr>
        <p:txBody>
          <a:bodyPr anchor="ctr"/>
          <a:lstStyle/>
          <a:p>
            <a:pPr algn="r"/>
            <a:r>
              <a:rPr lang="fr-FR" sz="4400" dirty="0" smtClean="0">
                <a:sym typeface="Wingdings"/>
              </a:rPr>
              <a:t> </a:t>
            </a:r>
            <a:endParaRPr lang="fr-FR" sz="4400" dirty="0"/>
          </a:p>
        </p:txBody>
      </p:sp>
      <p:sp>
        <p:nvSpPr>
          <p:cNvPr id="10" name="ZoneTexte 9"/>
          <p:cNvSpPr txBox="1"/>
          <p:nvPr/>
        </p:nvSpPr>
        <p:spPr>
          <a:xfrm>
            <a:off x="3987800" y="1"/>
            <a:ext cx="5156200" cy="461665"/>
          </a:xfrm>
          <a:prstGeom prst="rect">
            <a:avLst/>
          </a:prstGeom>
          <a:solidFill>
            <a:srgbClr val="283E79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éclinaisons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Bouée 3"/>
          <p:cNvSpPr/>
          <p:nvPr/>
        </p:nvSpPr>
        <p:spPr>
          <a:xfrm>
            <a:off x="2423324" y="1282889"/>
            <a:ext cx="4320000" cy="4320000"/>
          </a:xfrm>
          <a:prstGeom prst="donut">
            <a:avLst>
              <a:gd name="adj" fmla="val 9173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4856728" y="1328972"/>
            <a:ext cx="1685077" cy="928048"/>
            <a:chOff x="3668046" y="1009934"/>
            <a:chExt cx="1685077" cy="928048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3698543" y="1009934"/>
              <a:ext cx="1624084" cy="92804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3668046" y="1120015"/>
              <a:ext cx="1685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Préparation du</a:t>
              </a:r>
              <a:b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CM avant</a:t>
              </a:r>
              <a:endParaRPr lang="fr-FR" sz="2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5692865" y="3182679"/>
            <a:ext cx="1685077" cy="928048"/>
            <a:chOff x="3668046" y="1009934"/>
            <a:chExt cx="1685077" cy="928048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3698543" y="1009934"/>
              <a:ext cx="1624084" cy="92804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3668046" y="1120015"/>
              <a:ext cx="1685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Avec / sans</a:t>
              </a:r>
              <a:b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documents</a:t>
              </a:r>
              <a:endParaRPr lang="fr-FR" sz="2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1797377" y="3862793"/>
            <a:ext cx="1685077" cy="928048"/>
            <a:chOff x="3668046" y="1009934"/>
            <a:chExt cx="1685077" cy="928048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3698543" y="1009934"/>
              <a:ext cx="1624084" cy="92804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668046" y="1136642"/>
              <a:ext cx="1685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Juste au</a:t>
              </a:r>
              <a:br>
                <a:rPr lang="fr-F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début / fin</a:t>
              </a:r>
              <a:endParaRPr lang="fr-FR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155420" y="1725963"/>
            <a:ext cx="1685077" cy="928048"/>
            <a:chOff x="3668046" y="1009934"/>
            <a:chExt cx="1685077" cy="928048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18" name="Rectangle à coins arrondis 17"/>
            <p:cNvSpPr/>
            <p:nvPr/>
          </p:nvSpPr>
          <p:spPr>
            <a:xfrm>
              <a:off x="3698543" y="1009934"/>
              <a:ext cx="1624084" cy="928048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3668046" y="1283791"/>
              <a:ext cx="16850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Correction</a:t>
              </a:r>
              <a:endParaRPr lang="fr-FR" sz="2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4239377" y="4861354"/>
            <a:ext cx="1685077" cy="928048"/>
            <a:chOff x="3668046" y="1009934"/>
            <a:chExt cx="1685077" cy="928048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3698543" y="1009934"/>
              <a:ext cx="1624084" cy="928048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3668046" y="1120015"/>
              <a:ext cx="1685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Contrôle continu</a:t>
              </a:r>
              <a:endParaRPr lang="fr-FR" sz="2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859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4512732" cy="461666"/>
          </a:xfrm>
        </p:spPr>
        <p:txBody>
          <a:bodyPr anchor="ctr"/>
          <a:lstStyle/>
          <a:p>
            <a:pPr algn="r"/>
            <a:r>
              <a:rPr lang="fr-FR" sz="4400" dirty="0">
                <a:sym typeface="Wingdings"/>
              </a:rPr>
              <a:t></a:t>
            </a:r>
            <a:r>
              <a:rPr lang="fr-FR" sz="4400" dirty="0" smtClean="0">
                <a:sym typeface="Wingdings"/>
              </a:rPr>
              <a:t> </a:t>
            </a:r>
            <a:endParaRPr lang="fr-FR" sz="4400" dirty="0"/>
          </a:p>
        </p:txBody>
      </p:sp>
      <p:sp>
        <p:nvSpPr>
          <p:cNvPr id="5" name="ZoneTexte 4"/>
          <p:cNvSpPr txBox="1"/>
          <p:nvPr/>
        </p:nvSpPr>
        <p:spPr>
          <a:xfrm>
            <a:off x="4478866" y="1"/>
            <a:ext cx="4665134" cy="461665"/>
          </a:xfrm>
          <a:prstGeom prst="rect">
            <a:avLst/>
          </a:prstGeom>
          <a:solidFill>
            <a:srgbClr val="283E79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one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917" y="2319914"/>
            <a:ext cx="1834521" cy="2306677"/>
          </a:xfrm>
          <a:prstGeom prst="rect">
            <a:avLst/>
          </a:prstGeom>
        </p:spPr>
      </p:pic>
      <p:grpSp>
        <p:nvGrpSpPr>
          <p:cNvPr id="22" name="Groupe 21"/>
          <p:cNvGrpSpPr/>
          <p:nvPr/>
        </p:nvGrpSpPr>
        <p:grpSpPr>
          <a:xfrm>
            <a:off x="4563792" y="679802"/>
            <a:ext cx="3187506" cy="1500286"/>
            <a:chOff x="4563792" y="679802"/>
            <a:chExt cx="3187506" cy="1500286"/>
          </a:xfrm>
        </p:grpSpPr>
        <p:sp>
          <p:nvSpPr>
            <p:cNvPr id="15" name="Bulle ronde 14"/>
            <p:cNvSpPr/>
            <p:nvPr/>
          </p:nvSpPr>
          <p:spPr>
            <a:xfrm>
              <a:off x="4563792" y="679802"/>
              <a:ext cx="3187506" cy="1500286"/>
            </a:xfrm>
            <a:prstGeom prst="wedgeEllipseCallout">
              <a:avLst>
                <a:gd name="adj1" fmla="val -24959"/>
                <a:gd name="adj2" fmla="val 59249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4804117" y="908045"/>
              <a:ext cx="27854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Sans regarder vos notes,</a:t>
              </a:r>
              <a:r>
                <a:rPr lang="fr-FR" sz="2000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000" dirty="0" smtClean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qu'est-ce qui vous a le plus marqué ?</a:t>
              </a: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1248363" y="801969"/>
            <a:ext cx="3060000" cy="1695170"/>
            <a:chOff x="1248363" y="801969"/>
            <a:chExt cx="3060000" cy="1695170"/>
          </a:xfrm>
        </p:grpSpPr>
        <p:sp>
          <p:nvSpPr>
            <p:cNvPr id="19" name="Bulle ronde 18"/>
            <p:cNvSpPr/>
            <p:nvPr/>
          </p:nvSpPr>
          <p:spPr>
            <a:xfrm>
              <a:off x="1248363" y="801969"/>
              <a:ext cx="3060000" cy="1695170"/>
            </a:xfrm>
            <a:prstGeom prst="wedgeEllipseCallout">
              <a:avLst>
                <a:gd name="adj1" fmla="val 47463"/>
                <a:gd name="adj2" fmla="val 443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522960" y="1141722"/>
              <a:ext cx="27854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Quelle est l'idée la plus étonnante que vous ayez entendue ?</a:t>
              </a: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574751" y="2763945"/>
            <a:ext cx="3060000" cy="1695170"/>
            <a:chOff x="743567" y="2806149"/>
            <a:chExt cx="3060000" cy="1695170"/>
          </a:xfrm>
        </p:grpSpPr>
        <p:sp>
          <p:nvSpPr>
            <p:cNvPr id="18" name="Bulle ronde 17"/>
            <p:cNvSpPr/>
            <p:nvPr/>
          </p:nvSpPr>
          <p:spPr>
            <a:xfrm>
              <a:off x="743567" y="2806149"/>
              <a:ext cx="3060000" cy="1695170"/>
            </a:xfrm>
            <a:prstGeom prst="wedgeEllipseCallout">
              <a:avLst>
                <a:gd name="adj1" fmla="val 53880"/>
                <a:gd name="adj2" fmla="val 21086"/>
              </a:avLst>
            </a:prstGeom>
            <a:solidFill>
              <a:schemeClr val="tx2">
                <a:lumMod val="90000"/>
              </a:schemeClr>
            </a:solidFill>
            <a:ln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899484" y="3135021"/>
              <a:ext cx="27854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Quelle est la chose que vous avez le moins / plus compris</a:t>
              </a:r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1754467" y="4726741"/>
            <a:ext cx="3060000" cy="1715259"/>
            <a:chOff x="1754467" y="4726741"/>
            <a:chExt cx="3060000" cy="1715259"/>
          </a:xfrm>
        </p:grpSpPr>
        <p:sp>
          <p:nvSpPr>
            <p:cNvPr id="16" name="Bulle ronde 15"/>
            <p:cNvSpPr/>
            <p:nvPr/>
          </p:nvSpPr>
          <p:spPr>
            <a:xfrm>
              <a:off x="1754467" y="4726741"/>
              <a:ext cx="3060000" cy="1715259"/>
            </a:xfrm>
            <a:prstGeom prst="wedgeEllipseCallout">
              <a:avLst>
                <a:gd name="adj1" fmla="val 34171"/>
                <a:gd name="adj2" fmla="val -51031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896316" y="5103837"/>
              <a:ext cx="27854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Quelle est la question à laquelle nous n'avons pas répondue ?</a:t>
              </a: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5794713" y="2497139"/>
            <a:ext cx="3060000" cy="1399612"/>
            <a:chOff x="5794713" y="2497139"/>
            <a:chExt cx="3060000" cy="1399612"/>
          </a:xfrm>
        </p:grpSpPr>
        <p:sp>
          <p:nvSpPr>
            <p:cNvPr id="14" name="Bulle ronde 13"/>
            <p:cNvSpPr/>
            <p:nvPr/>
          </p:nvSpPr>
          <p:spPr>
            <a:xfrm>
              <a:off x="5794713" y="2497139"/>
              <a:ext cx="3060000" cy="1399612"/>
            </a:xfrm>
            <a:prstGeom prst="wedgeEllipseCallout">
              <a:avLst>
                <a:gd name="adj1" fmla="val -50627"/>
                <a:gd name="adj2" fmla="val 30369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6042071" y="2843002"/>
              <a:ext cx="27854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Quelle est l'exemple qui vous a le plus parlé ?</a:t>
              </a: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5304992" y="4438624"/>
            <a:ext cx="3060000" cy="1644815"/>
            <a:chOff x="5029198" y="4642336"/>
            <a:chExt cx="3060000" cy="1644815"/>
          </a:xfrm>
        </p:grpSpPr>
        <p:sp>
          <p:nvSpPr>
            <p:cNvPr id="6" name="Bulle ronde 5"/>
            <p:cNvSpPr/>
            <p:nvPr/>
          </p:nvSpPr>
          <p:spPr>
            <a:xfrm>
              <a:off x="5029198" y="4642336"/>
              <a:ext cx="3060000" cy="1644815"/>
            </a:xfrm>
            <a:prstGeom prst="wedgeEllipseCallout">
              <a:avLst>
                <a:gd name="adj1" fmla="val -30932"/>
                <a:gd name="adj2" fmla="val -56885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257930" y="4920852"/>
              <a:ext cx="27854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accent3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votre avis, quel est l'objectif de ce que nous avons étudié aujourd'hui?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238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3996266" cy="461666"/>
          </a:xfrm>
        </p:spPr>
        <p:txBody>
          <a:bodyPr anchor="ctr"/>
          <a:lstStyle/>
          <a:p>
            <a:pPr algn="r"/>
            <a:r>
              <a:rPr lang="fr-FR" sz="4400" dirty="0" smtClean="0">
                <a:sym typeface="Wingdings"/>
              </a:rPr>
              <a:t> </a:t>
            </a:r>
            <a:endParaRPr lang="fr-FR" sz="4400" dirty="0"/>
          </a:p>
        </p:txBody>
      </p:sp>
      <p:sp>
        <p:nvSpPr>
          <p:cNvPr id="10" name="ZoneTexte 9"/>
          <p:cNvSpPr txBox="1"/>
          <p:nvPr/>
        </p:nvSpPr>
        <p:spPr>
          <a:xfrm>
            <a:off x="3987800" y="1"/>
            <a:ext cx="5156200" cy="461665"/>
          </a:xfrm>
          <a:prstGeom prst="rect">
            <a:avLst/>
          </a:prstGeom>
          <a:solidFill>
            <a:srgbClr val="283E79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éclinaisons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Bouée 3"/>
          <p:cNvSpPr/>
          <p:nvPr/>
        </p:nvSpPr>
        <p:spPr>
          <a:xfrm>
            <a:off x="2423324" y="1282889"/>
            <a:ext cx="4320000" cy="4320000"/>
          </a:xfrm>
          <a:prstGeom prst="donut">
            <a:avLst>
              <a:gd name="adj" fmla="val 917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4856728" y="1328972"/>
            <a:ext cx="1685077" cy="928048"/>
            <a:chOff x="3668046" y="1009934"/>
            <a:chExt cx="1685077" cy="928048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3698543" y="1009934"/>
              <a:ext cx="1624084" cy="92804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3668046" y="1120015"/>
              <a:ext cx="1685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Plusieurs fois dans le CM</a:t>
              </a:r>
              <a:endParaRPr lang="fr-FR" sz="2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5662369" y="3694953"/>
            <a:ext cx="1685077" cy="928048"/>
            <a:chOff x="3668046" y="1009934"/>
            <a:chExt cx="1685077" cy="928048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3698543" y="1009934"/>
              <a:ext cx="1624084" cy="92804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3668046" y="1120015"/>
              <a:ext cx="1685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Avec / sans</a:t>
              </a:r>
              <a:b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documents</a:t>
              </a:r>
              <a:endParaRPr lang="fr-FR" sz="2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1591800" y="2230201"/>
            <a:ext cx="2076735" cy="1087779"/>
            <a:chOff x="3619304" y="1009934"/>
            <a:chExt cx="1817427" cy="1087779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3698543" y="1009934"/>
              <a:ext cx="1624084" cy="92804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619304" y="1082050"/>
              <a:ext cx="18174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Dépouillement par les étudiants</a:t>
              </a:r>
              <a:endParaRPr lang="fr-FR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2610248" y="4623001"/>
            <a:ext cx="1685077" cy="928048"/>
            <a:chOff x="3668046" y="1009934"/>
            <a:chExt cx="1685077" cy="928048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3698543" y="1009934"/>
              <a:ext cx="1624084" cy="928048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3668046" y="1120015"/>
              <a:ext cx="1685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Utiliser des post-</a:t>
              </a:r>
              <a:r>
                <a:rPr lang="fr-FR" sz="2000" dirty="0" err="1" smtClean="0">
                  <a:solidFill>
                    <a:schemeClr val="tx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its</a:t>
              </a:r>
              <a:endParaRPr lang="fr-FR" sz="20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48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4512732" cy="461666"/>
          </a:xfrm>
        </p:spPr>
        <p:txBody>
          <a:bodyPr anchor="ctr"/>
          <a:lstStyle/>
          <a:p>
            <a:pPr algn="r"/>
            <a:r>
              <a:rPr lang="fr-FR" sz="4400" dirty="0" smtClean="0">
                <a:sym typeface="Wingdings"/>
              </a:rPr>
              <a:t> </a:t>
            </a:r>
            <a:endParaRPr lang="fr-FR" sz="4400" dirty="0"/>
          </a:p>
        </p:txBody>
      </p:sp>
      <p:sp>
        <p:nvSpPr>
          <p:cNvPr id="5" name="ZoneTexte 4"/>
          <p:cNvSpPr txBox="1"/>
          <p:nvPr/>
        </p:nvSpPr>
        <p:spPr>
          <a:xfrm>
            <a:off x="4478866" y="1"/>
            <a:ext cx="4665134" cy="461665"/>
          </a:xfrm>
          <a:prstGeom prst="rect">
            <a:avLst/>
          </a:prstGeom>
          <a:solidFill>
            <a:srgbClr val="283E79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Approche compétence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928450" y="1209821"/>
            <a:ext cx="7272000" cy="4392000"/>
            <a:chOff x="928450" y="1209821"/>
            <a:chExt cx="7272000" cy="4392000"/>
          </a:xfrm>
        </p:grpSpPr>
        <p:sp>
          <p:nvSpPr>
            <p:cNvPr id="6" name="Triangle isocèle 5"/>
            <p:cNvSpPr/>
            <p:nvPr/>
          </p:nvSpPr>
          <p:spPr>
            <a:xfrm>
              <a:off x="928450" y="1209821"/>
              <a:ext cx="7272000" cy="4392000"/>
            </a:xfrm>
            <a:prstGeom prst="triangle">
              <a:avLst/>
            </a:prstGeom>
            <a:gradFill flip="none" rotWithShape="1">
              <a:gsLst>
                <a:gs pos="76000">
                  <a:srgbClr val="FF0000"/>
                </a:gs>
                <a:gs pos="12000">
                  <a:srgbClr val="7030A0"/>
                </a:gs>
                <a:gs pos="26000">
                  <a:srgbClr val="0070C0"/>
                </a:gs>
                <a:gs pos="39000">
                  <a:srgbClr val="00B050"/>
                </a:gs>
                <a:gs pos="58000">
                  <a:srgbClr val="FFFF00"/>
                </a:gs>
                <a:gs pos="84000">
                  <a:srgbClr val="C00000"/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" name="Connecteur droit 6"/>
            <p:cNvCxnSpPr/>
            <p:nvPr/>
          </p:nvCxnSpPr>
          <p:spPr>
            <a:xfrm>
              <a:off x="1589630" y="4867418"/>
              <a:ext cx="60209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2180475" y="4133558"/>
              <a:ext cx="481116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2757256" y="3432518"/>
              <a:ext cx="367167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3362169" y="2698654"/>
              <a:ext cx="239151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>
              <a:off x="3938949" y="1967132"/>
              <a:ext cx="121066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3745060" y="5052027"/>
              <a:ext cx="16690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Reconnaître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3718610" y="4331293"/>
              <a:ext cx="17219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Comprendre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863682" y="3610559"/>
              <a:ext cx="14318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Appliquer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3931810" y="2889825"/>
              <a:ext cx="12955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Analyser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009555" y="2169091"/>
              <a:ext cx="1140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Evaluer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145811" y="1448357"/>
              <a:ext cx="8675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Créer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Rectangle à coins arrondis 17"/>
          <p:cNvSpPr/>
          <p:nvPr/>
        </p:nvSpPr>
        <p:spPr>
          <a:xfrm>
            <a:off x="6217921" y="4967619"/>
            <a:ext cx="2715064" cy="549794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Récupérer l'information</a:t>
            </a:r>
            <a:endParaRPr lang="fr-FR" sz="2000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6217921" y="4243164"/>
            <a:ext cx="2715064" cy="549794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Traiter l'information</a:t>
            </a:r>
            <a:endParaRPr lang="fr-FR" sz="2000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634111" y="3522430"/>
            <a:ext cx="3298874" cy="549794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Mobiliser des connaissances dans un contexte connu</a:t>
            </a:r>
            <a:endParaRPr lang="fr-FR" sz="2000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5634111" y="2790791"/>
            <a:ext cx="3298874" cy="549794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Identifier les parties d'un tout</a:t>
            </a:r>
            <a:endParaRPr lang="fr-FR" sz="2000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5634111" y="2080962"/>
            <a:ext cx="3298874" cy="549794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Estimer en appliquant des critères</a:t>
            </a:r>
            <a:endParaRPr lang="fr-FR" sz="2000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5634111" y="1342759"/>
            <a:ext cx="3298874" cy="549794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Concevoir une méthode, une idée, un produit original</a:t>
            </a:r>
            <a:endParaRPr lang="fr-FR" sz="2000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24592" y="789438"/>
            <a:ext cx="2843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Taxonomie de Bloom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38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3996266" cy="461666"/>
          </a:xfrm>
        </p:spPr>
        <p:txBody>
          <a:bodyPr anchor="ctr"/>
          <a:lstStyle/>
          <a:p>
            <a:pPr algn="r"/>
            <a:r>
              <a:rPr lang="fr-FR" sz="4400" dirty="0" smtClean="0">
                <a:sym typeface="Wingdings"/>
              </a:rPr>
              <a:t> </a:t>
            </a:r>
            <a:endParaRPr lang="fr-FR" sz="4400" dirty="0"/>
          </a:p>
        </p:txBody>
      </p:sp>
      <p:sp>
        <p:nvSpPr>
          <p:cNvPr id="10" name="ZoneTexte 9"/>
          <p:cNvSpPr txBox="1"/>
          <p:nvPr/>
        </p:nvSpPr>
        <p:spPr>
          <a:xfrm>
            <a:off x="3987800" y="1"/>
            <a:ext cx="5156200" cy="461665"/>
          </a:xfrm>
          <a:prstGeom prst="rect">
            <a:avLst/>
          </a:prstGeom>
          <a:solidFill>
            <a:srgbClr val="283E79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Exemples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riangle isocèle 23"/>
          <p:cNvSpPr/>
          <p:nvPr/>
        </p:nvSpPr>
        <p:spPr>
          <a:xfrm>
            <a:off x="928450" y="1209821"/>
            <a:ext cx="7272000" cy="4392000"/>
          </a:xfrm>
          <a:prstGeom prst="triangle">
            <a:avLst/>
          </a:prstGeom>
          <a:gradFill flip="none" rotWithShape="1">
            <a:gsLst>
              <a:gs pos="76000">
                <a:srgbClr val="FF0000"/>
              </a:gs>
              <a:gs pos="12000">
                <a:srgbClr val="7030A0"/>
              </a:gs>
              <a:gs pos="26000">
                <a:srgbClr val="0070C0"/>
              </a:gs>
              <a:gs pos="39000">
                <a:srgbClr val="00B050"/>
              </a:gs>
              <a:gs pos="58000">
                <a:srgbClr val="FFFF00"/>
              </a:gs>
              <a:gs pos="84000">
                <a:srgbClr val="C00000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/>
          <p:cNvCxnSpPr/>
          <p:nvPr/>
        </p:nvCxnSpPr>
        <p:spPr>
          <a:xfrm>
            <a:off x="1589630" y="4867418"/>
            <a:ext cx="60209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2180475" y="4133558"/>
            <a:ext cx="4811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2757256" y="3432518"/>
            <a:ext cx="36716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362169" y="2698654"/>
            <a:ext cx="23915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938949" y="1967132"/>
            <a:ext cx="12106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712711" y="5052027"/>
            <a:ext cx="3690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Mots croisés, pendus, 7 erreurs …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164106" y="4331293"/>
            <a:ext cx="2786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Analogie,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nigmes, récits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530144" y="3467364"/>
            <a:ext cx="3595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Exercices répétitifs, étude de cas,</a:t>
            </a:r>
            <a:b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164106" y="2724632"/>
            <a:ext cx="3098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Débtas</a:t>
            </a:r>
            <a:r>
              <a:rPr lang="fr-FR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focus groupes,</a:t>
            </a:r>
            <a:br>
              <a:rPr lang="fr-FR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commentaires de documents</a:t>
            </a:r>
            <a:endParaRPr lang="fr-FR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753686" y="1929898"/>
            <a:ext cx="32896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Projet créatif, critique de doc, </a:t>
            </a:r>
            <a:b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jeux de rôle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149611" y="1209821"/>
            <a:ext cx="2933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Simulation, brainstorming,</a:t>
            </a:r>
            <a:b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scénarisation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55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23417</TotalTime>
  <Words>305</Words>
  <Application>Microsoft Office PowerPoint</Application>
  <PresentationFormat>Affichage à l'écran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5 pistes pour innover dans son enseignement</vt:lpstr>
      <vt:lpstr> </vt:lpstr>
      <vt:lpstr> </vt:lpstr>
      <vt:lpstr> </vt:lpstr>
      <vt:lpstr> </vt:lpstr>
      <vt:lpstr> </vt:lpstr>
      <vt:lpstr> </vt:lpstr>
      <vt:lpstr> </vt:lpstr>
      <vt:lpstr> </vt:lpstr>
      <vt:lpstr> </vt:lpstr>
      <vt:lpstr> </vt:lpstr>
      <vt:lpstr> </vt:lpstr>
      <vt:lpstr>Merci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Nathalie Lidgi-Guigui</dc:creator>
  <cp:lastModifiedBy>Nathalie Lidgi-Guigui</cp:lastModifiedBy>
  <cp:revision>615</cp:revision>
  <dcterms:created xsi:type="dcterms:W3CDTF">2011-09-05T13:14:06Z</dcterms:created>
  <dcterms:modified xsi:type="dcterms:W3CDTF">2015-07-06T05:38:06Z</dcterms:modified>
</cp:coreProperties>
</file>