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95" r:id="rId4"/>
    <p:sldId id="298" r:id="rId5"/>
    <p:sldId id="264" r:id="rId6"/>
    <p:sldId id="267" r:id="rId7"/>
    <p:sldId id="257" r:id="rId8"/>
    <p:sldId id="271" r:id="rId9"/>
    <p:sldId id="293" r:id="rId10"/>
    <p:sldId id="272" r:id="rId11"/>
    <p:sldId id="292" r:id="rId12"/>
    <p:sldId id="279" r:id="rId13"/>
    <p:sldId id="296" r:id="rId14"/>
    <p:sldId id="297" r:id="rId15"/>
    <p:sldId id="280" r:id="rId16"/>
    <p:sldId id="281" r:id="rId17"/>
    <p:sldId id="282" r:id="rId18"/>
    <p:sldId id="270" r:id="rId19"/>
    <p:sldId id="291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FCF004"/>
    <a:srgbClr val="8C4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4" autoAdjust="0"/>
  </p:normalViewPr>
  <p:slideViewPr>
    <p:cSldViewPr>
      <p:cViewPr>
        <p:scale>
          <a:sx n="70" d="100"/>
          <a:sy n="70" d="100"/>
        </p:scale>
        <p:origin x="-1156" y="10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ine\Dropbox\HOPE\WG%20activities\WG1\Paris%20data%20F_G_F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ine\Dropbox\HOPE\WG%20activities\WG1\Paris%20data%20F_G_F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Boys</c:v>
          </c:tx>
          <c:invertIfNegative val="0"/>
          <c:cat>
            <c:strRef>
              <c:f>Feuil1!$A$1:$I$1</c:f>
              <c:strCache>
                <c:ptCount val="9"/>
                <c:pt idx="0">
                  <c:v>Conseil de la famille</c:v>
                </c:pt>
                <c:pt idx="1">
                  <c:v>Conseils d'amis</c:v>
                </c:pt>
                <c:pt idx="2">
                  <c:v>Bon prof de physique</c:v>
                </c:pt>
                <c:pt idx="3">
                  <c:v>TV documentaires</c:v>
                </c:pt>
                <c:pt idx="4">
                  <c:v>Livres ou Magasines</c:v>
                </c:pt>
                <c:pt idx="5">
                  <c:v>Visite de musée</c:v>
                </c:pt>
                <c:pt idx="6">
                  <c:v>Visit de labo</c:v>
                </c:pt>
                <c:pt idx="7">
                  <c:v>Visite de chercheurs au collège/lycée</c:v>
                </c:pt>
                <c:pt idx="8">
                  <c:v>Internet</c:v>
                </c:pt>
              </c:strCache>
            </c:strRef>
          </c:cat>
          <c:val>
            <c:numRef>
              <c:f>Feuil1!$A$2:$I$2</c:f>
              <c:numCache>
                <c:formatCode>General</c:formatCode>
                <c:ptCount val="9"/>
                <c:pt idx="0">
                  <c:v>2.2799999999999998</c:v>
                </c:pt>
                <c:pt idx="1">
                  <c:v>2</c:v>
                </c:pt>
                <c:pt idx="2">
                  <c:v>2.8</c:v>
                </c:pt>
                <c:pt idx="3">
                  <c:v>2.7</c:v>
                </c:pt>
                <c:pt idx="4">
                  <c:v>2.8</c:v>
                </c:pt>
                <c:pt idx="5">
                  <c:v>1.6</c:v>
                </c:pt>
                <c:pt idx="6">
                  <c:v>1.8</c:v>
                </c:pt>
                <c:pt idx="7">
                  <c:v>1.3</c:v>
                </c:pt>
                <c:pt idx="8">
                  <c:v>2.7</c:v>
                </c:pt>
              </c:numCache>
            </c:numRef>
          </c:val>
        </c:ser>
        <c:ser>
          <c:idx val="1"/>
          <c:order val="1"/>
          <c:tx>
            <c:v>Girls</c:v>
          </c:tx>
          <c:invertIfNegative val="0"/>
          <c:cat>
            <c:strRef>
              <c:f>Feuil1!$A$1:$I$1</c:f>
              <c:strCache>
                <c:ptCount val="9"/>
                <c:pt idx="0">
                  <c:v>Conseil de la famille</c:v>
                </c:pt>
                <c:pt idx="1">
                  <c:v>Conseils d'amis</c:v>
                </c:pt>
                <c:pt idx="2">
                  <c:v>Bon prof de physique</c:v>
                </c:pt>
                <c:pt idx="3">
                  <c:v>TV documentaires</c:v>
                </c:pt>
                <c:pt idx="4">
                  <c:v>Livres ou Magasines</c:v>
                </c:pt>
                <c:pt idx="5">
                  <c:v>Visite de musée</c:v>
                </c:pt>
                <c:pt idx="6">
                  <c:v>Visit de labo</c:v>
                </c:pt>
                <c:pt idx="7">
                  <c:v>Visite de chercheurs au collège/lycée</c:v>
                </c:pt>
                <c:pt idx="8">
                  <c:v>Internet</c:v>
                </c:pt>
              </c:strCache>
            </c:strRef>
          </c:cat>
          <c:val>
            <c:numRef>
              <c:f>Feuil1!$A$3:$I$3</c:f>
              <c:numCache>
                <c:formatCode>General</c:formatCode>
                <c:ptCount val="9"/>
                <c:pt idx="0">
                  <c:v>2.7</c:v>
                </c:pt>
                <c:pt idx="1">
                  <c:v>2.2999999999999998</c:v>
                </c:pt>
                <c:pt idx="2">
                  <c:v>3.1</c:v>
                </c:pt>
                <c:pt idx="3">
                  <c:v>2.8</c:v>
                </c:pt>
                <c:pt idx="4">
                  <c:v>2.8</c:v>
                </c:pt>
                <c:pt idx="5">
                  <c:v>2.2000000000000002</c:v>
                </c:pt>
                <c:pt idx="6">
                  <c:v>1.6</c:v>
                </c:pt>
                <c:pt idx="7">
                  <c:v>2</c:v>
                </c:pt>
                <c:pt idx="8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08000"/>
        <c:axId val="42363136"/>
      </c:barChart>
      <c:catAx>
        <c:axId val="9740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r-FR"/>
          </a:p>
        </c:txPr>
        <c:crossAx val="42363136"/>
        <c:crosses val="autoZero"/>
        <c:auto val="1"/>
        <c:lblAlgn val="ctr"/>
        <c:lblOffset val="100"/>
        <c:noMultiLvlLbl val="0"/>
      </c:catAx>
      <c:valAx>
        <c:axId val="42363136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r-FR"/>
          </a:p>
        </c:txPr>
        <c:crossAx val="97408000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Boys</c:v>
          </c:tx>
          <c:invertIfNegative val="0"/>
          <c:cat>
            <c:strRef>
              <c:f>Feuil1!$J$1:$S$1</c:f>
              <c:strCache>
                <c:ptCount val="10"/>
                <c:pt idx="0">
                  <c:v>Vouloir comprendre le monde</c:v>
                </c:pt>
                <c:pt idx="1">
                  <c:v>Vouloir comprendre l'Univers</c:v>
                </c:pt>
                <c:pt idx="2">
                  <c:v>Comment les choses marchent</c:v>
                </c:pt>
                <c:pt idx="3">
                  <c:v>Vouloir apprendre les concepts avancés de physique</c:v>
                </c:pt>
                <c:pt idx="4">
                  <c:v>Vouloir créer quelque chose</c:v>
                </c:pt>
                <c:pt idx="5">
                  <c:v>Améliorer les perspectives d'emploi</c:v>
                </c:pt>
                <c:pt idx="6">
                  <c:v>Vouloir un bon travail plus tard</c:v>
                </c:pt>
                <c:pt idx="7">
                  <c:v>Vouloir devenir chercheur</c:v>
                </c:pt>
                <c:pt idx="8">
                  <c:v>Vouloir devenir prof.</c:v>
                </c:pt>
                <c:pt idx="9">
                  <c:v>C'est en physique que je suis meilleur</c:v>
                </c:pt>
              </c:strCache>
            </c:strRef>
          </c:cat>
          <c:val>
            <c:numRef>
              <c:f>Feuil1!$J$2:$S$2</c:f>
              <c:numCache>
                <c:formatCode>General</c:formatCode>
                <c:ptCount val="10"/>
                <c:pt idx="0">
                  <c:v>4.2</c:v>
                </c:pt>
                <c:pt idx="1">
                  <c:v>4.2</c:v>
                </c:pt>
                <c:pt idx="2">
                  <c:v>4.3</c:v>
                </c:pt>
                <c:pt idx="3">
                  <c:v>4.3</c:v>
                </c:pt>
                <c:pt idx="4">
                  <c:v>2.4</c:v>
                </c:pt>
                <c:pt idx="5">
                  <c:v>3</c:v>
                </c:pt>
                <c:pt idx="6">
                  <c:v>4.3</c:v>
                </c:pt>
                <c:pt idx="7">
                  <c:v>3.7</c:v>
                </c:pt>
                <c:pt idx="8">
                  <c:v>2.2000000000000002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v>Girls</c:v>
          </c:tx>
          <c:invertIfNegative val="0"/>
          <c:cat>
            <c:strRef>
              <c:f>Feuil1!$J$1:$S$1</c:f>
              <c:strCache>
                <c:ptCount val="10"/>
                <c:pt idx="0">
                  <c:v>Vouloir comprendre le monde</c:v>
                </c:pt>
                <c:pt idx="1">
                  <c:v>Vouloir comprendre l'Univers</c:v>
                </c:pt>
                <c:pt idx="2">
                  <c:v>Comment les choses marchent</c:v>
                </c:pt>
                <c:pt idx="3">
                  <c:v>Vouloir apprendre les concepts avancés de physique</c:v>
                </c:pt>
                <c:pt idx="4">
                  <c:v>Vouloir créer quelque chose</c:v>
                </c:pt>
                <c:pt idx="5">
                  <c:v>Améliorer les perspectives d'emploi</c:v>
                </c:pt>
                <c:pt idx="6">
                  <c:v>Vouloir un bon travail plus tard</c:v>
                </c:pt>
                <c:pt idx="7">
                  <c:v>Vouloir devenir chercheur</c:v>
                </c:pt>
                <c:pt idx="8">
                  <c:v>Vouloir devenir prof.</c:v>
                </c:pt>
                <c:pt idx="9">
                  <c:v>C'est en physique que je suis meilleur</c:v>
                </c:pt>
              </c:strCache>
            </c:strRef>
          </c:cat>
          <c:val>
            <c:numRef>
              <c:f>Feuil1!$J$3:$S$3</c:f>
              <c:numCache>
                <c:formatCode>General</c:formatCode>
                <c:ptCount val="10"/>
                <c:pt idx="0">
                  <c:v>4.2</c:v>
                </c:pt>
                <c:pt idx="1">
                  <c:v>3.9</c:v>
                </c:pt>
                <c:pt idx="2">
                  <c:v>4.3</c:v>
                </c:pt>
                <c:pt idx="3">
                  <c:v>4</c:v>
                </c:pt>
                <c:pt idx="4">
                  <c:v>2.4</c:v>
                </c:pt>
                <c:pt idx="5">
                  <c:v>3.5</c:v>
                </c:pt>
                <c:pt idx="6">
                  <c:v>4.4000000000000004</c:v>
                </c:pt>
                <c:pt idx="7">
                  <c:v>3.1</c:v>
                </c:pt>
                <c:pt idx="8">
                  <c:v>2.2000000000000002</c:v>
                </c:pt>
                <c:pt idx="9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39584"/>
        <c:axId val="42365440"/>
      </c:barChart>
      <c:catAx>
        <c:axId val="9913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r-FR"/>
          </a:p>
        </c:txPr>
        <c:crossAx val="42365440"/>
        <c:crosses val="autoZero"/>
        <c:auto val="1"/>
        <c:lblAlgn val="ctr"/>
        <c:lblOffset val="100"/>
        <c:noMultiLvlLbl val="0"/>
      </c:catAx>
      <c:valAx>
        <c:axId val="4236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r-FR"/>
          </a:p>
        </c:txPr>
        <c:crossAx val="99139584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CC929-12C4-43E6-9010-94F17DD4B7E3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FC28AC7-BB81-4B44-9C88-B6AC59B76897}">
      <dgm:prSet phldrT="[Texte]" custT="1"/>
      <dgm:spPr/>
      <dgm:t>
        <a:bodyPr/>
        <a:lstStyle/>
        <a:p>
          <a:r>
            <a:rPr lang="en-GB" sz="2100" dirty="0" smtClean="0"/>
            <a:t>Enhancing the impact of physics on the European economy </a:t>
          </a:r>
          <a:endParaRPr lang="fr-FR" sz="2100" dirty="0"/>
        </a:p>
      </dgm:t>
    </dgm:pt>
    <dgm:pt modelId="{A166F19D-8548-48BA-B432-5DAAA948A0BA}" type="parTrans" cxnId="{5D8AC92D-6F2E-478F-8C3F-7FE75D78A0AF}">
      <dgm:prSet/>
      <dgm:spPr/>
      <dgm:t>
        <a:bodyPr/>
        <a:lstStyle/>
        <a:p>
          <a:endParaRPr lang="fr-FR"/>
        </a:p>
      </dgm:t>
    </dgm:pt>
    <dgm:pt modelId="{59CF37F1-D763-4AD9-90DA-A8C97CBF1FC5}" type="sibTrans" cxnId="{5D8AC92D-6F2E-478F-8C3F-7FE75D78A0AF}">
      <dgm:prSet/>
      <dgm:spPr/>
      <dgm:t>
        <a:bodyPr/>
        <a:lstStyle/>
        <a:p>
          <a:endParaRPr lang="fr-FR"/>
        </a:p>
      </dgm:t>
    </dgm:pt>
    <dgm:pt modelId="{F1445302-4CAF-4FF7-9AFE-AAF077C5727F}">
      <dgm:prSet phldrT="[Texte]" custT="1"/>
      <dgm:spPr/>
      <dgm:t>
        <a:bodyPr/>
        <a:lstStyle/>
        <a:p>
          <a:r>
            <a:rPr lang="en-GB" sz="2000" dirty="0" smtClean="0"/>
            <a:t>Collecting and sharing good practices in physics higher education </a:t>
          </a:r>
          <a:endParaRPr lang="fr-FR" sz="2000" dirty="0"/>
        </a:p>
      </dgm:t>
    </dgm:pt>
    <dgm:pt modelId="{D26B5AE4-A7DC-493A-BA60-F0FB62755F0A}" type="parTrans" cxnId="{67497507-60E4-4501-A029-0D2DE94EBA7E}">
      <dgm:prSet/>
      <dgm:spPr/>
      <dgm:t>
        <a:bodyPr/>
        <a:lstStyle/>
        <a:p>
          <a:endParaRPr lang="fr-FR"/>
        </a:p>
      </dgm:t>
    </dgm:pt>
    <dgm:pt modelId="{C930E17D-9E74-4D77-9736-94839CF1EE90}" type="sibTrans" cxnId="{67497507-60E4-4501-A029-0D2DE94EBA7E}">
      <dgm:prSet/>
      <dgm:spPr/>
      <dgm:t>
        <a:bodyPr/>
        <a:lstStyle/>
        <a:p>
          <a:endParaRPr lang="fr-FR"/>
        </a:p>
      </dgm:t>
    </dgm:pt>
    <dgm:pt modelId="{D6AD9FB2-0781-4AB3-B0EB-C9576CFBBC5F}">
      <dgm:prSet phldrT="[Texte]" custT="1"/>
      <dgm:spPr/>
      <dgm:t>
        <a:bodyPr/>
        <a:lstStyle/>
        <a:p>
          <a:r>
            <a:rPr lang="fr-FR" sz="2100" dirty="0" err="1" smtClean="0"/>
            <a:t>Providing</a:t>
          </a:r>
          <a:r>
            <a:rPr lang="fr-FR" sz="2100" baseline="0" dirty="0" smtClean="0"/>
            <a:t> </a:t>
          </a:r>
          <a:r>
            <a:rPr lang="fr-FR" sz="2100" baseline="0" dirty="0" err="1" smtClean="0"/>
            <a:t>recommendations</a:t>
          </a:r>
          <a:endParaRPr lang="fr-FR" sz="2100" dirty="0"/>
        </a:p>
      </dgm:t>
    </dgm:pt>
    <dgm:pt modelId="{AA6B7E3F-FB53-4AD0-AB7F-F46144F95A28}" type="parTrans" cxnId="{A879BF99-6CC1-42BA-A155-6CDB4C294357}">
      <dgm:prSet/>
      <dgm:spPr/>
      <dgm:t>
        <a:bodyPr/>
        <a:lstStyle/>
        <a:p>
          <a:endParaRPr lang="fr-FR"/>
        </a:p>
      </dgm:t>
    </dgm:pt>
    <dgm:pt modelId="{62D578BB-77C8-4DC4-A83A-C3DEDB8872FB}" type="sibTrans" cxnId="{A879BF99-6CC1-42BA-A155-6CDB4C294357}">
      <dgm:prSet/>
      <dgm:spPr/>
      <dgm:t>
        <a:bodyPr/>
        <a:lstStyle/>
        <a:p>
          <a:endParaRPr lang="fr-FR"/>
        </a:p>
      </dgm:t>
    </dgm:pt>
    <dgm:pt modelId="{758FDB0C-6EF5-4839-853D-5F9FC85ABC41}">
      <dgm:prSet phldrT="[Texte]" custT="1"/>
      <dgm:spPr/>
      <dgm:t>
        <a:bodyPr/>
        <a:lstStyle/>
        <a:p>
          <a:r>
            <a:rPr lang="fr-FR" sz="2100" dirty="0" err="1" smtClean="0"/>
            <a:t>Providing</a:t>
          </a:r>
          <a:r>
            <a:rPr lang="fr-FR" sz="2100" baseline="0" dirty="0" smtClean="0"/>
            <a:t> </a:t>
          </a:r>
          <a:r>
            <a:rPr lang="fr-FR" sz="2100" baseline="0" dirty="0" err="1" smtClean="0"/>
            <a:t>recommendations</a:t>
          </a:r>
          <a:endParaRPr lang="fr-FR" sz="2100" dirty="0"/>
        </a:p>
      </dgm:t>
    </dgm:pt>
    <dgm:pt modelId="{8B2CEB62-EC7E-4537-8F70-BB03D4F7A00D}" type="parTrans" cxnId="{FE5646C8-419B-450D-85D9-E0BAF58CA5D2}">
      <dgm:prSet/>
      <dgm:spPr/>
      <dgm:t>
        <a:bodyPr/>
        <a:lstStyle/>
        <a:p>
          <a:endParaRPr lang="fr-FR"/>
        </a:p>
      </dgm:t>
    </dgm:pt>
    <dgm:pt modelId="{90AA34CF-3052-471C-B21A-78A64D32ECAE}" type="sibTrans" cxnId="{FE5646C8-419B-450D-85D9-E0BAF58CA5D2}">
      <dgm:prSet/>
      <dgm:spPr/>
      <dgm:t>
        <a:bodyPr/>
        <a:lstStyle/>
        <a:p>
          <a:endParaRPr lang="fr-FR"/>
        </a:p>
      </dgm:t>
    </dgm:pt>
    <dgm:pt modelId="{D8797882-60AB-46B3-87FA-9E4365CED54A}" type="pres">
      <dgm:prSet presAssocID="{8B6CC929-12C4-43E6-9010-94F17DD4B7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045A0C-383C-4816-AE72-A391C204B854}" type="pres">
      <dgm:prSet presAssocID="{3FC28AC7-BB81-4B44-9C88-B6AC59B768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9FBEB8-2816-45BF-82E8-73D7A1FFF493}" type="pres">
      <dgm:prSet presAssocID="{59CF37F1-D763-4AD9-90DA-A8C97CBF1FC5}" presName="sibTrans" presStyleCnt="0"/>
      <dgm:spPr/>
      <dgm:t>
        <a:bodyPr/>
        <a:lstStyle/>
        <a:p>
          <a:endParaRPr lang="fr-FR"/>
        </a:p>
      </dgm:t>
    </dgm:pt>
    <dgm:pt modelId="{3DE3556C-262A-4DFB-A207-D4C1250D20AD}" type="pres">
      <dgm:prSet presAssocID="{F1445302-4CAF-4FF7-9AFE-AAF077C572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07982-C200-4E59-98AB-2C7DD935B7DD}" type="pres">
      <dgm:prSet presAssocID="{C930E17D-9E74-4D77-9736-94839CF1EE90}" presName="sibTrans" presStyleCnt="0"/>
      <dgm:spPr/>
      <dgm:t>
        <a:bodyPr/>
        <a:lstStyle/>
        <a:p>
          <a:endParaRPr lang="fr-FR"/>
        </a:p>
      </dgm:t>
    </dgm:pt>
    <dgm:pt modelId="{C4E6C486-7CF4-4881-A8C0-68E9A6F9EAAB}" type="pres">
      <dgm:prSet presAssocID="{D6AD9FB2-0781-4AB3-B0EB-C9576CFBBC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9C8322-3BC5-4A8A-97DA-14D5D7B27AB9}" type="pres">
      <dgm:prSet presAssocID="{62D578BB-77C8-4DC4-A83A-C3DEDB8872FB}" presName="sibTrans" presStyleCnt="0"/>
      <dgm:spPr/>
    </dgm:pt>
    <dgm:pt modelId="{ACB96F58-59A7-4DFC-9A4C-745FE2D326D7}" type="pres">
      <dgm:prSet presAssocID="{758FDB0C-6EF5-4839-853D-5F9FC85ABC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8AC92D-6F2E-478F-8C3F-7FE75D78A0AF}" srcId="{8B6CC929-12C4-43E6-9010-94F17DD4B7E3}" destId="{3FC28AC7-BB81-4B44-9C88-B6AC59B76897}" srcOrd="0" destOrd="0" parTransId="{A166F19D-8548-48BA-B432-5DAAA948A0BA}" sibTransId="{59CF37F1-D763-4AD9-90DA-A8C97CBF1FC5}"/>
    <dgm:cxn modelId="{67497507-60E4-4501-A029-0D2DE94EBA7E}" srcId="{8B6CC929-12C4-43E6-9010-94F17DD4B7E3}" destId="{F1445302-4CAF-4FF7-9AFE-AAF077C5727F}" srcOrd="1" destOrd="0" parTransId="{D26B5AE4-A7DC-493A-BA60-F0FB62755F0A}" sibTransId="{C930E17D-9E74-4D77-9736-94839CF1EE90}"/>
    <dgm:cxn modelId="{D02ECC94-A499-4CB5-9985-886B5824304F}" type="presOf" srcId="{D6AD9FB2-0781-4AB3-B0EB-C9576CFBBC5F}" destId="{C4E6C486-7CF4-4881-A8C0-68E9A6F9EAAB}" srcOrd="0" destOrd="0" presId="urn:microsoft.com/office/officeart/2005/8/layout/default#1"/>
    <dgm:cxn modelId="{BEC76A17-C38D-46AF-99C0-A50A35693A6D}" type="presOf" srcId="{3FC28AC7-BB81-4B44-9C88-B6AC59B76897}" destId="{A5045A0C-383C-4816-AE72-A391C204B854}" srcOrd="0" destOrd="0" presId="urn:microsoft.com/office/officeart/2005/8/layout/default#1"/>
    <dgm:cxn modelId="{FE5646C8-419B-450D-85D9-E0BAF58CA5D2}" srcId="{8B6CC929-12C4-43E6-9010-94F17DD4B7E3}" destId="{758FDB0C-6EF5-4839-853D-5F9FC85ABC41}" srcOrd="3" destOrd="0" parTransId="{8B2CEB62-EC7E-4537-8F70-BB03D4F7A00D}" sibTransId="{90AA34CF-3052-471C-B21A-78A64D32ECAE}"/>
    <dgm:cxn modelId="{F2508215-6B94-4F3A-89DB-A9828A9B517F}" type="presOf" srcId="{8B6CC929-12C4-43E6-9010-94F17DD4B7E3}" destId="{D8797882-60AB-46B3-87FA-9E4365CED54A}" srcOrd="0" destOrd="0" presId="urn:microsoft.com/office/officeart/2005/8/layout/default#1"/>
    <dgm:cxn modelId="{A879BF99-6CC1-42BA-A155-6CDB4C294357}" srcId="{8B6CC929-12C4-43E6-9010-94F17DD4B7E3}" destId="{D6AD9FB2-0781-4AB3-B0EB-C9576CFBBC5F}" srcOrd="2" destOrd="0" parTransId="{AA6B7E3F-FB53-4AD0-AB7F-F46144F95A28}" sibTransId="{62D578BB-77C8-4DC4-A83A-C3DEDB8872FB}"/>
    <dgm:cxn modelId="{7A5F6EBC-EC88-4EB2-8416-4CCCC01FFD14}" type="presOf" srcId="{758FDB0C-6EF5-4839-853D-5F9FC85ABC41}" destId="{ACB96F58-59A7-4DFC-9A4C-745FE2D326D7}" srcOrd="0" destOrd="0" presId="urn:microsoft.com/office/officeart/2005/8/layout/default#1"/>
    <dgm:cxn modelId="{31A5EEA5-DE6D-4986-86D5-123F9D8F6D52}" type="presOf" srcId="{F1445302-4CAF-4FF7-9AFE-AAF077C5727F}" destId="{3DE3556C-262A-4DFB-A207-D4C1250D20AD}" srcOrd="0" destOrd="0" presId="urn:microsoft.com/office/officeart/2005/8/layout/default#1"/>
    <dgm:cxn modelId="{0CB67919-ADC4-4952-8098-8ED1B057116E}" type="presParOf" srcId="{D8797882-60AB-46B3-87FA-9E4365CED54A}" destId="{A5045A0C-383C-4816-AE72-A391C204B854}" srcOrd="0" destOrd="0" presId="urn:microsoft.com/office/officeart/2005/8/layout/default#1"/>
    <dgm:cxn modelId="{7ACBECF4-8E02-4F5E-B6FE-3D6857EAAD66}" type="presParOf" srcId="{D8797882-60AB-46B3-87FA-9E4365CED54A}" destId="{479FBEB8-2816-45BF-82E8-73D7A1FFF493}" srcOrd="1" destOrd="0" presId="urn:microsoft.com/office/officeart/2005/8/layout/default#1"/>
    <dgm:cxn modelId="{0EDFFFF3-AC60-4DCE-8D27-FE9F4B6E3E4B}" type="presParOf" srcId="{D8797882-60AB-46B3-87FA-9E4365CED54A}" destId="{3DE3556C-262A-4DFB-A207-D4C1250D20AD}" srcOrd="2" destOrd="0" presId="urn:microsoft.com/office/officeart/2005/8/layout/default#1"/>
    <dgm:cxn modelId="{87D7B1C3-B7BC-471B-B298-9051A9F53B31}" type="presParOf" srcId="{D8797882-60AB-46B3-87FA-9E4365CED54A}" destId="{A5F07982-C200-4E59-98AB-2C7DD935B7DD}" srcOrd="3" destOrd="0" presId="urn:microsoft.com/office/officeart/2005/8/layout/default#1"/>
    <dgm:cxn modelId="{26B640B7-F998-45A5-9DDB-EDB14761F3D8}" type="presParOf" srcId="{D8797882-60AB-46B3-87FA-9E4365CED54A}" destId="{C4E6C486-7CF4-4881-A8C0-68E9A6F9EAAB}" srcOrd="4" destOrd="0" presId="urn:microsoft.com/office/officeart/2005/8/layout/default#1"/>
    <dgm:cxn modelId="{2F658E79-43EE-4443-926F-13E57C46E0B1}" type="presParOf" srcId="{D8797882-60AB-46B3-87FA-9E4365CED54A}" destId="{8A9C8322-3BC5-4A8A-97DA-14D5D7B27AB9}" srcOrd="5" destOrd="0" presId="urn:microsoft.com/office/officeart/2005/8/layout/default#1"/>
    <dgm:cxn modelId="{C3F7B30A-29A6-4210-9A07-F54F97EC27E7}" type="presParOf" srcId="{D8797882-60AB-46B3-87FA-9E4365CED54A}" destId="{ACB96F58-59A7-4DFC-9A4C-745FE2D326D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545BD-1B4C-4FBF-8F46-0544775EC1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19014C-26DB-4148-B14F-FB2FFE08525C}">
      <dgm:prSet phldrT="[Texte]"/>
      <dgm:spPr/>
      <dgm:t>
        <a:bodyPr/>
        <a:lstStyle/>
        <a:p>
          <a:pPr algn="ctr"/>
          <a:r>
            <a:rPr lang="fr-FR" dirty="0" err="1" smtClean="0"/>
            <a:t>Working</a:t>
          </a:r>
          <a:r>
            <a:rPr lang="fr-FR" dirty="0" smtClean="0"/>
            <a:t> groups</a:t>
          </a:r>
          <a:endParaRPr lang="fr-FR" dirty="0"/>
        </a:p>
      </dgm:t>
    </dgm:pt>
    <dgm:pt modelId="{DC6AA1A9-D4D3-4DAA-8126-439BB09AD7D1}" type="parTrans" cxnId="{5E9DA433-FD88-42AB-BEEC-EF9EB6DBB8A0}">
      <dgm:prSet/>
      <dgm:spPr/>
      <dgm:t>
        <a:bodyPr/>
        <a:lstStyle/>
        <a:p>
          <a:endParaRPr lang="fr-FR"/>
        </a:p>
      </dgm:t>
    </dgm:pt>
    <dgm:pt modelId="{7E5EBC75-0CFF-4B43-84E0-8AEA549A5C6D}" type="sibTrans" cxnId="{5E9DA433-FD88-42AB-BEEC-EF9EB6DBB8A0}">
      <dgm:prSet/>
      <dgm:spPr/>
      <dgm:t>
        <a:bodyPr/>
        <a:lstStyle/>
        <a:p>
          <a:endParaRPr lang="fr-FR"/>
        </a:p>
      </dgm:t>
    </dgm:pt>
    <dgm:pt modelId="{72378EBA-F557-4581-AE17-6ABBF47A4B5C}">
      <dgm:prSet phldrT="[Texte]"/>
      <dgm:spPr/>
      <dgm:t>
        <a:bodyPr/>
        <a:lstStyle/>
        <a:p>
          <a:endParaRPr lang="fr-FR" dirty="0"/>
        </a:p>
      </dgm:t>
    </dgm:pt>
    <dgm:pt modelId="{DC33654A-38C8-4254-ACD7-B221C7355B7F}" type="parTrans" cxnId="{6833ED12-69D6-4DCA-84CE-25B2091B5AD3}">
      <dgm:prSet/>
      <dgm:spPr/>
      <dgm:t>
        <a:bodyPr/>
        <a:lstStyle/>
        <a:p>
          <a:endParaRPr lang="fr-FR"/>
        </a:p>
      </dgm:t>
    </dgm:pt>
    <dgm:pt modelId="{50487ABA-8B4C-4E65-8C0F-AB53FE8493EE}" type="sibTrans" cxnId="{6833ED12-69D6-4DCA-84CE-25B2091B5AD3}">
      <dgm:prSet/>
      <dgm:spPr/>
      <dgm:t>
        <a:bodyPr/>
        <a:lstStyle/>
        <a:p>
          <a:endParaRPr lang="fr-FR"/>
        </a:p>
      </dgm:t>
    </dgm:pt>
    <dgm:pt modelId="{7C12B280-F72E-44A8-B842-BDD25E3CE773}" type="pres">
      <dgm:prSet presAssocID="{EA1545BD-1B4C-4FBF-8F46-0544775EC1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52A715-AE21-4B1E-AE26-6770A739A9E9}" type="pres">
      <dgm:prSet presAssocID="{9719014C-26DB-4148-B14F-FB2FFE08525C}" presName="parentText" presStyleLbl="node1" presStyleIdx="0" presStyleCnt="1" custScaleX="85049" custScaleY="53166" custLinFactY="-2383" custLinFactNeighborX="-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A0334-0C7A-4458-BBFC-40C5291D785A}" type="pres">
      <dgm:prSet presAssocID="{9719014C-26DB-4148-B14F-FB2FFE08525C}" presName="childText" presStyleLbl="revTx" presStyleIdx="0" presStyleCnt="1" custFlipVert="1" custScaleY="835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179C83-A278-41A7-BF18-E5979285CC1F}" type="presOf" srcId="{9719014C-26DB-4148-B14F-FB2FFE08525C}" destId="{F352A715-AE21-4B1E-AE26-6770A739A9E9}" srcOrd="0" destOrd="0" presId="urn:microsoft.com/office/officeart/2005/8/layout/vList2"/>
    <dgm:cxn modelId="{93F1B97B-2F9C-4D91-9A53-45647A0C4692}" type="presOf" srcId="{72378EBA-F557-4581-AE17-6ABBF47A4B5C}" destId="{1AEA0334-0C7A-4458-BBFC-40C5291D785A}" srcOrd="0" destOrd="0" presId="urn:microsoft.com/office/officeart/2005/8/layout/vList2"/>
    <dgm:cxn modelId="{5E9DA433-FD88-42AB-BEEC-EF9EB6DBB8A0}" srcId="{EA1545BD-1B4C-4FBF-8F46-0544775EC122}" destId="{9719014C-26DB-4148-B14F-FB2FFE08525C}" srcOrd="0" destOrd="0" parTransId="{DC6AA1A9-D4D3-4DAA-8126-439BB09AD7D1}" sibTransId="{7E5EBC75-0CFF-4B43-84E0-8AEA549A5C6D}"/>
    <dgm:cxn modelId="{6833ED12-69D6-4DCA-84CE-25B2091B5AD3}" srcId="{9719014C-26DB-4148-B14F-FB2FFE08525C}" destId="{72378EBA-F557-4581-AE17-6ABBF47A4B5C}" srcOrd="0" destOrd="0" parTransId="{DC33654A-38C8-4254-ACD7-B221C7355B7F}" sibTransId="{50487ABA-8B4C-4E65-8C0F-AB53FE8493EE}"/>
    <dgm:cxn modelId="{E506AA2A-ED93-4A20-8D2A-BCFF3E31B6B5}" type="presOf" srcId="{EA1545BD-1B4C-4FBF-8F46-0544775EC122}" destId="{7C12B280-F72E-44A8-B842-BDD25E3CE773}" srcOrd="0" destOrd="0" presId="urn:microsoft.com/office/officeart/2005/8/layout/vList2"/>
    <dgm:cxn modelId="{7691FF81-3D44-4C81-AE62-5347D7FAC02E}" type="presParOf" srcId="{7C12B280-F72E-44A8-B842-BDD25E3CE773}" destId="{F352A715-AE21-4B1E-AE26-6770A739A9E9}" srcOrd="0" destOrd="0" presId="urn:microsoft.com/office/officeart/2005/8/layout/vList2"/>
    <dgm:cxn modelId="{68962F30-3EF7-4ECF-B885-DF42DCBB8801}" type="presParOf" srcId="{7C12B280-F72E-44A8-B842-BDD25E3CE773}" destId="{1AEA0334-0C7A-4458-BBFC-40C5291D78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67AE18-931F-452B-AC36-01A927372E0A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4241F2-9A28-40F8-8502-CE5825457DDD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smtClean="0"/>
            <a:t>WG1</a:t>
          </a:r>
          <a:endParaRPr lang="fr-FR" b="1" dirty="0"/>
        </a:p>
      </dgm:t>
    </dgm:pt>
    <dgm:pt modelId="{B49D3560-D4A9-4672-966A-84D893D57950}" type="parTrans" cxnId="{1F3D22BB-0D88-479A-B929-58FFDE4E2EC3}">
      <dgm:prSet/>
      <dgm:spPr/>
      <dgm:t>
        <a:bodyPr/>
        <a:lstStyle/>
        <a:p>
          <a:endParaRPr lang="fr-FR"/>
        </a:p>
      </dgm:t>
    </dgm:pt>
    <dgm:pt modelId="{222F30ED-EE2A-436D-821B-CAB338A89C70}" type="sibTrans" cxnId="{1F3D22BB-0D88-479A-B929-58FFDE4E2EC3}">
      <dgm:prSet/>
      <dgm:spPr/>
      <dgm:t>
        <a:bodyPr/>
        <a:lstStyle/>
        <a:p>
          <a:endParaRPr lang="fr-FR"/>
        </a:p>
      </dgm:t>
    </dgm:pt>
    <dgm:pt modelId="{3C301F7A-2231-48E1-90B1-15A00AC5BD18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err="1" smtClean="0"/>
            <a:t>Trippenbach</a:t>
          </a:r>
          <a:r>
            <a:rPr lang="fr-FR" b="1" dirty="0" smtClean="0"/>
            <a:t> Marek</a:t>
          </a:r>
          <a:endParaRPr lang="fr-FR" b="1" dirty="0"/>
        </a:p>
      </dgm:t>
    </dgm:pt>
    <dgm:pt modelId="{4FCBE367-A519-47B7-BC18-35B125B25604}" type="parTrans" cxnId="{3BFE8BD0-39BD-44A4-8B35-77317EF5E2C3}">
      <dgm:prSet/>
      <dgm:spPr/>
      <dgm:t>
        <a:bodyPr/>
        <a:lstStyle/>
        <a:p>
          <a:endParaRPr lang="fr-FR"/>
        </a:p>
      </dgm:t>
    </dgm:pt>
    <dgm:pt modelId="{A8CB7AF9-8F05-4839-A535-90CA2EDAD903}" type="sibTrans" cxnId="{3BFE8BD0-39BD-44A4-8B35-77317EF5E2C3}">
      <dgm:prSet/>
      <dgm:spPr/>
      <dgm:t>
        <a:bodyPr/>
        <a:lstStyle/>
        <a:p>
          <a:endParaRPr lang="fr-FR"/>
        </a:p>
      </dgm:t>
    </dgm:pt>
    <dgm:pt modelId="{E3BA55D7-C00A-400E-BB50-2FCB0883B9BF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err="1" smtClean="0"/>
            <a:t>Madalin</a:t>
          </a:r>
          <a:r>
            <a:rPr lang="fr-FR" b="1" dirty="0" smtClean="0"/>
            <a:t> </a:t>
          </a:r>
          <a:r>
            <a:rPr lang="fr-FR" b="1" dirty="0" err="1" smtClean="0"/>
            <a:t>Bunoiu</a:t>
          </a:r>
          <a:endParaRPr lang="fr-FR" b="1" dirty="0"/>
        </a:p>
      </dgm:t>
    </dgm:pt>
    <dgm:pt modelId="{0FECC65E-7026-4402-B6C7-AF50DBF9069E}" type="parTrans" cxnId="{3342E7CB-CA38-4585-8255-92735A015B0D}">
      <dgm:prSet/>
      <dgm:spPr/>
      <dgm:t>
        <a:bodyPr/>
        <a:lstStyle/>
        <a:p>
          <a:endParaRPr lang="fr-FR"/>
        </a:p>
      </dgm:t>
    </dgm:pt>
    <dgm:pt modelId="{AC538F57-AE18-4F63-8F54-3DCD8BBEE4DB}" type="sibTrans" cxnId="{3342E7CB-CA38-4585-8255-92735A015B0D}">
      <dgm:prSet/>
      <dgm:spPr/>
      <dgm:t>
        <a:bodyPr/>
        <a:lstStyle/>
        <a:p>
          <a:endParaRPr lang="fr-FR"/>
        </a:p>
      </dgm:t>
    </dgm:pt>
    <dgm:pt modelId="{1944B164-0F96-418F-A90C-44A505A28640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 smtClean="0"/>
            <a:t>WG2</a:t>
          </a:r>
          <a:endParaRPr lang="fr-FR" b="1" dirty="0"/>
        </a:p>
      </dgm:t>
    </dgm:pt>
    <dgm:pt modelId="{2BA34856-BD83-47F3-9563-A78D9F3EC6CA}" type="parTrans" cxnId="{1CB61D1B-4717-46B4-8ACA-E0D15ADE21C2}">
      <dgm:prSet/>
      <dgm:spPr/>
      <dgm:t>
        <a:bodyPr/>
        <a:lstStyle/>
        <a:p>
          <a:endParaRPr lang="fr-FR"/>
        </a:p>
      </dgm:t>
    </dgm:pt>
    <dgm:pt modelId="{D45A8A32-8A24-40DB-B1FD-D21260B97505}" type="sibTrans" cxnId="{1CB61D1B-4717-46B4-8ACA-E0D15ADE21C2}">
      <dgm:prSet/>
      <dgm:spPr/>
      <dgm:t>
        <a:bodyPr/>
        <a:lstStyle/>
        <a:p>
          <a:endParaRPr lang="fr-FR"/>
        </a:p>
      </dgm:t>
    </dgm:pt>
    <dgm:pt modelId="{F3CF40CE-4E4F-4B06-8565-A8B807C8EA8C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i="0" u="none" dirty="0" smtClean="0"/>
            <a:t>Hay </a:t>
          </a:r>
          <a:r>
            <a:rPr lang="fr-FR" b="1" i="0" u="none" dirty="0" err="1" smtClean="0"/>
            <a:t>Geurts</a:t>
          </a:r>
          <a:endParaRPr lang="fr-FR" b="1" dirty="0"/>
        </a:p>
      </dgm:t>
    </dgm:pt>
    <dgm:pt modelId="{3280BF24-0BB5-48B4-A745-99251C7CA950}" type="parTrans" cxnId="{56749884-A472-4F58-B201-A60E0567F70C}">
      <dgm:prSet/>
      <dgm:spPr/>
      <dgm:t>
        <a:bodyPr/>
        <a:lstStyle/>
        <a:p>
          <a:endParaRPr lang="fr-FR"/>
        </a:p>
      </dgm:t>
    </dgm:pt>
    <dgm:pt modelId="{F95C8F94-E028-4328-9EFF-F5541295E92F}" type="sibTrans" cxnId="{56749884-A472-4F58-B201-A60E0567F70C}">
      <dgm:prSet/>
      <dgm:spPr/>
      <dgm:t>
        <a:bodyPr/>
        <a:lstStyle/>
        <a:p>
          <a:endParaRPr lang="fr-FR"/>
        </a:p>
      </dgm:t>
    </dgm:pt>
    <dgm:pt modelId="{6923841C-E919-42F5-89AC-278E6BEFB32E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 smtClean="0"/>
            <a:t>Jos </a:t>
          </a:r>
          <a:r>
            <a:rPr lang="fr-FR" b="1" dirty="0" err="1" smtClean="0"/>
            <a:t>Rogiers</a:t>
          </a:r>
          <a:endParaRPr lang="fr-FR" b="1" dirty="0"/>
        </a:p>
      </dgm:t>
    </dgm:pt>
    <dgm:pt modelId="{5E51CABC-D94C-4497-9F6B-4AB82181B821}" type="parTrans" cxnId="{E3C1E700-D3DE-4A3C-89EF-108F28132347}">
      <dgm:prSet/>
      <dgm:spPr/>
      <dgm:t>
        <a:bodyPr/>
        <a:lstStyle/>
        <a:p>
          <a:endParaRPr lang="fr-FR"/>
        </a:p>
      </dgm:t>
    </dgm:pt>
    <dgm:pt modelId="{804740A3-1E1E-4B67-AA05-E153EE0E89EE}" type="sibTrans" cxnId="{E3C1E700-D3DE-4A3C-89EF-108F28132347}">
      <dgm:prSet/>
      <dgm:spPr/>
      <dgm:t>
        <a:bodyPr/>
        <a:lstStyle/>
        <a:p>
          <a:endParaRPr lang="fr-FR"/>
        </a:p>
      </dgm:t>
    </dgm:pt>
    <dgm:pt modelId="{B0E59D12-7AE8-49F1-B06E-41C50EB89222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/>
            <a:t>WG3</a:t>
          </a:r>
          <a:endParaRPr lang="fr-FR" b="1" dirty="0"/>
        </a:p>
      </dgm:t>
    </dgm:pt>
    <dgm:pt modelId="{9066BF11-3954-4125-9A98-C7B52C1E1F3E}" type="parTrans" cxnId="{F66176F0-4789-41D6-96DC-FF95CAFABC13}">
      <dgm:prSet/>
      <dgm:spPr/>
      <dgm:t>
        <a:bodyPr/>
        <a:lstStyle/>
        <a:p>
          <a:endParaRPr lang="fr-FR"/>
        </a:p>
      </dgm:t>
    </dgm:pt>
    <dgm:pt modelId="{8B94C27E-8828-4DFE-BD27-E3BD99618A38}" type="sibTrans" cxnId="{F66176F0-4789-41D6-96DC-FF95CAFABC13}">
      <dgm:prSet/>
      <dgm:spPr/>
      <dgm:t>
        <a:bodyPr/>
        <a:lstStyle/>
        <a:p>
          <a:endParaRPr lang="fr-FR"/>
        </a:p>
      </dgm:t>
    </dgm:pt>
    <dgm:pt modelId="{230E6B81-26AC-4AA2-81A0-56A3A0130D7F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err="1" smtClean="0"/>
            <a:t>Eamonn</a:t>
          </a:r>
          <a:r>
            <a:rPr lang="fr-FR" b="1" dirty="0" smtClean="0"/>
            <a:t> Cunningham</a:t>
          </a:r>
          <a:endParaRPr lang="fr-FR" b="1" dirty="0"/>
        </a:p>
      </dgm:t>
    </dgm:pt>
    <dgm:pt modelId="{2417BBB3-60CA-42B7-8A75-98C9F9BED6DC}" type="parTrans" cxnId="{864EBEBD-1A6D-452F-80F9-4FF733AC88BB}">
      <dgm:prSet/>
      <dgm:spPr/>
      <dgm:t>
        <a:bodyPr/>
        <a:lstStyle/>
        <a:p>
          <a:endParaRPr lang="fr-FR"/>
        </a:p>
      </dgm:t>
    </dgm:pt>
    <dgm:pt modelId="{7B8BC396-DA3A-4F1A-A2ED-91176491DCDD}" type="sibTrans" cxnId="{864EBEBD-1A6D-452F-80F9-4FF733AC88BB}">
      <dgm:prSet/>
      <dgm:spPr/>
      <dgm:t>
        <a:bodyPr/>
        <a:lstStyle/>
        <a:p>
          <a:endParaRPr lang="fr-FR"/>
        </a:p>
      </dgm:t>
    </dgm:pt>
    <dgm:pt modelId="{24A18B80-EEB3-4E61-B90F-117FD636A157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i="0" u="none" dirty="0" smtClean="0"/>
            <a:t>Fernando Cornet</a:t>
          </a:r>
          <a:endParaRPr lang="fr-FR" dirty="0"/>
        </a:p>
      </dgm:t>
    </dgm:pt>
    <dgm:pt modelId="{DB7905CD-9305-4CC8-B4B6-0EB942F57416}" type="parTrans" cxnId="{A3334271-9DC3-499F-B7EB-4550FB79E6C1}">
      <dgm:prSet/>
      <dgm:spPr/>
      <dgm:t>
        <a:bodyPr/>
        <a:lstStyle/>
        <a:p>
          <a:endParaRPr lang="fr-FR"/>
        </a:p>
      </dgm:t>
    </dgm:pt>
    <dgm:pt modelId="{C495EC5E-E79B-4001-A95B-632C1CC2FC7F}" type="sibTrans" cxnId="{A3334271-9DC3-499F-B7EB-4550FB79E6C1}">
      <dgm:prSet/>
      <dgm:spPr/>
      <dgm:t>
        <a:bodyPr/>
        <a:lstStyle/>
        <a:p>
          <a:endParaRPr lang="fr-FR"/>
        </a:p>
      </dgm:t>
    </dgm:pt>
    <dgm:pt modelId="{67DC5C80-0FB7-4A51-A2C2-3278E6459A85}">
      <dgm:prSet phldrT="[Texte]"/>
      <dgm:spPr>
        <a:solidFill>
          <a:schemeClr val="accent4"/>
        </a:solidFill>
      </dgm:spPr>
      <dgm:t>
        <a:bodyPr/>
        <a:lstStyle/>
        <a:p>
          <a:r>
            <a:rPr lang="fr-FR" b="1" dirty="0" smtClean="0"/>
            <a:t>WG4</a:t>
          </a:r>
          <a:endParaRPr lang="fr-FR" b="1" dirty="0"/>
        </a:p>
      </dgm:t>
    </dgm:pt>
    <dgm:pt modelId="{77D8A253-809C-47AC-9382-89491EED5FF7}" type="parTrans" cxnId="{FC39CB85-7002-46F7-806F-3FCE5826F1F5}">
      <dgm:prSet/>
      <dgm:spPr/>
      <dgm:t>
        <a:bodyPr/>
        <a:lstStyle/>
        <a:p>
          <a:endParaRPr lang="fr-FR"/>
        </a:p>
      </dgm:t>
    </dgm:pt>
    <dgm:pt modelId="{9A1411A5-3C51-4778-B649-44DA62804855}" type="sibTrans" cxnId="{FC39CB85-7002-46F7-806F-3FCE5826F1F5}">
      <dgm:prSet/>
      <dgm:spPr/>
      <dgm:t>
        <a:bodyPr/>
        <a:lstStyle/>
        <a:p>
          <a:endParaRPr lang="fr-FR"/>
        </a:p>
      </dgm:t>
    </dgm:pt>
    <dgm:pt modelId="{E7334A4D-F26B-4D06-AF0F-241E11AFA7ED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University</a:t>
          </a:r>
          <a:r>
            <a:rPr lang="fr-FR" dirty="0" smtClean="0"/>
            <a:t>  of </a:t>
          </a:r>
          <a:r>
            <a:rPr lang="fr-FR" dirty="0" err="1" smtClean="0"/>
            <a:t>Warsaw</a:t>
          </a:r>
          <a:endParaRPr lang="fr-FR" dirty="0"/>
        </a:p>
      </dgm:t>
    </dgm:pt>
    <dgm:pt modelId="{C2CEDEC3-DCE6-4083-9CA2-00CCEA8C68F9}" type="parTrans" cxnId="{4071ECC3-BF4B-4ED9-BCE0-534496D3D1EA}">
      <dgm:prSet/>
      <dgm:spPr/>
      <dgm:t>
        <a:bodyPr/>
        <a:lstStyle/>
        <a:p>
          <a:endParaRPr lang="fr-FR"/>
        </a:p>
      </dgm:t>
    </dgm:pt>
    <dgm:pt modelId="{B9C74947-B87A-41B1-9277-94135ACC5735}" type="sibTrans" cxnId="{4071ECC3-BF4B-4ED9-BCE0-534496D3D1EA}">
      <dgm:prSet/>
      <dgm:spPr/>
      <dgm:t>
        <a:bodyPr/>
        <a:lstStyle/>
        <a:p>
          <a:endParaRPr lang="fr-FR"/>
        </a:p>
      </dgm:t>
    </dgm:pt>
    <dgm:pt modelId="{5A8AB6A9-5ABE-4ED3-BFD1-C11A588F558B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West </a:t>
          </a:r>
          <a:r>
            <a:rPr lang="fr-FR" dirty="0" err="1" smtClean="0"/>
            <a:t>University</a:t>
          </a:r>
          <a:r>
            <a:rPr lang="fr-FR" dirty="0" smtClean="0"/>
            <a:t> of Timisoara</a:t>
          </a:r>
          <a:endParaRPr lang="fr-FR" dirty="0"/>
        </a:p>
      </dgm:t>
    </dgm:pt>
    <dgm:pt modelId="{FB7EC311-BF93-44F3-A20B-D02ED453E9EF}" type="parTrans" cxnId="{C2590E19-5A4D-463D-9DD3-8D27D7EE26B5}">
      <dgm:prSet/>
      <dgm:spPr/>
      <dgm:t>
        <a:bodyPr/>
        <a:lstStyle/>
        <a:p>
          <a:endParaRPr lang="fr-FR"/>
        </a:p>
      </dgm:t>
    </dgm:pt>
    <dgm:pt modelId="{FF22356C-465F-4DE2-8D55-BD57142F4093}" type="sibTrans" cxnId="{C2590E19-5A4D-463D-9DD3-8D27D7EE26B5}">
      <dgm:prSet/>
      <dgm:spPr/>
      <dgm:t>
        <a:bodyPr/>
        <a:lstStyle/>
        <a:p>
          <a:endParaRPr lang="fr-FR"/>
        </a:p>
      </dgm:t>
    </dgm:pt>
    <dgm:pt modelId="{851E476C-E9B4-4FB8-A989-FBEF7039FB7E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0" dirty="0" err="1" smtClean="0"/>
            <a:t>Radboud</a:t>
          </a:r>
          <a:r>
            <a:rPr lang="fr-FR" b="0" dirty="0" smtClean="0"/>
            <a:t> </a:t>
          </a:r>
          <a:r>
            <a:rPr lang="fr-FR" b="0" dirty="0" err="1" smtClean="0"/>
            <a:t>University</a:t>
          </a:r>
          <a:r>
            <a:rPr lang="fr-FR" b="0" dirty="0" smtClean="0"/>
            <a:t> </a:t>
          </a:r>
          <a:r>
            <a:rPr lang="fr-FR" b="0" dirty="0" err="1" smtClean="0"/>
            <a:t>Nijmegen</a:t>
          </a:r>
          <a:endParaRPr lang="fr-FR" b="0" dirty="0"/>
        </a:p>
      </dgm:t>
    </dgm:pt>
    <dgm:pt modelId="{B5467C5E-A21B-4335-B3BC-F6C765018CC0}" type="parTrans" cxnId="{F675CC9D-5D86-41D6-9460-5621EE774DF3}">
      <dgm:prSet/>
      <dgm:spPr/>
      <dgm:t>
        <a:bodyPr/>
        <a:lstStyle/>
        <a:p>
          <a:endParaRPr lang="fr-FR"/>
        </a:p>
      </dgm:t>
    </dgm:pt>
    <dgm:pt modelId="{757A1FA1-4C13-4D52-BE26-A0A7B947FD2D}" type="sibTrans" cxnId="{F675CC9D-5D86-41D6-9460-5621EE774DF3}">
      <dgm:prSet/>
      <dgm:spPr/>
      <dgm:t>
        <a:bodyPr/>
        <a:lstStyle/>
        <a:p>
          <a:endParaRPr lang="fr-FR"/>
        </a:p>
      </dgm:t>
    </dgm:pt>
    <dgm:pt modelId="{ED4EB10F-BF37-4CD1-B1AD-F36299B56278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0" i="0" dirty="0" err="1" smtClean="0"/>
            <a:t>Katholieke</a:t>
          </a:r>
          <a:r>
            <a:rPr lang="fr-FR" b="0" i="0" dirty="0" smtClean="0"/>
            <a:t> </a:t>
          </a:r>
          <a:r>
            <a:rPr lang="fr-FR" b="0" i="0" dirty="0" err="1" smtClean="0"/>
            <a:t>Universiteit</a:t>
          </a:r>
          <a:r>
            <a:rPr lang="fr-FR" b="0" i="0" dirty="0" smtClean="0"/>
            <a:t> Leuven</a:t>
          </a:r>
          <a:endParaRPr lang="fr-FR" b="0" dirty="0"/>
        </a:p>
      </dgm:t>
    </dgm:pt>
    <dgm:pt modelId="{35B82868-6B47-4AE6-9E33-7C4438D657E7}" type="parTrans" cxnId="{08AF0C5E-BA45-4117-A9A0-6F6CB5BCED41}">
      <dgm:prSet/>
      <dgm:spPr/>
      <dgm:t>
        <a:bodyPr/>
        <a:lstStyle/>
        <a:p>
          <a:endParaRPr lang="fr-FR"/>
        </a:p>
      </dgm:t>
    </dgm:pt>
    <dgm:pt modelId="{C11D772C-36F7-45F3-9B65-7A3594DE8F63}" type="sibTrans" cxnId="{08AF0C5E-BA45-4117-A9A0-6F6CB5BCED41}">
      <dgm:prSet/>
      <dgm:spPr/>
      <dgm:t>
        <a:bodyPr/>
        <a:lstStyle/>
        <a:p>
          <a:endParaRPr lang="fr-FR"/>
        </a:p>
      </dgm:t>
    </dgm:pt>
    <dgm:pt modelId="{E7F7E6D6-FC07-46FB-838B-F346A038A6A7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Dublin City </a:t>
          </a:r>
          <a:r>
            <a:rPr lang="fr-FR" dirty="0" err="1" smtClean="0"/>
            <a:t>University</a:t>
          </a:r>
          <a:endParaRPr lang="fr-FR" dirty="0"/>
        </a:p>
      </dgm:t>
    </dgm:pt>
    <dgm:pt modelId="{7D5EC572-11AC-4904-B075-813DB3858D95}" type="parTrans" cxnId="{2F092ACA-5FD0-4EDC-AD05-008E2F1B89A3}">
      <dgm:prSet/>
      <dgm:spPr/>
      <dgm:t>
        <a:bodyPr/>
        <a:lstStyle/>
        <a:p>
          <a:endParaRPr lang="fr-FR"/>
        </a:p>
      </dgm:t>
    </dgm:pt>
    <dgm:pt modelId="{B73047D5-1872-4CA5-806E-06CD81492457}" type="sibTrans" cxnId="{2F092ACA-5FD0-4EDC-AD05-008E2F1B89A3}">
      <dgm:prSet/>
      <dgm:spPr/>
      <dgm:t>
        <a:bodyPr/>
        <a:lstStyle/>
        <a:p>
          <a:endParaRPr lang="fr-FR"/>
        </a:p>
      </dgm:t>
    </dgm:pt>
    <dgm:pt modelId="{AD77EC81-56B9-467E-A80B-41DF1A001968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err="1" smtClean="0"/>
            <a:t>Universidy</a:t>
          </a:r>
          <a:r>
            <a:rPr lang="fr-FR" dirty="0" smtClean="0"/>
            <a:t> of Granada</a:t>
          </a:r>
          <a:endParaRPr lang="fr-FR" dirty="0"/>
        </a:p>
      </dgm:t>
    </dgm:pt>
    <dgm:pt modelId="{9254965E-D551-4DBD-A7D8-9A7817FE9215}" type="parTrans" cxnId="{DCCEC8C5-501D-4C40-91A7-BDCF0D88B031}">
      <dgm:prSet/>
      <dgm:spPr/>
      <dgm:t>
        <a:bodyPr/>
        <a:lstStyle/>
        <a:p>
          <a:endParaRPr lang="fr-FR"/>
        </a:p>
      </dgm:t>
    </dgm:pt>
    <dgm:pt modelId="{4F3C8136-E223-45CC-94A6-69CA10481FBA}" type="sibTrans" cxnId="{DCCEC8C5-501D-4C40-91A7-BDCF0D88B031}">
      <dgm:prSet/>
      <dgm:spPr/>
      <dgm:t>
        <a:bodyPr/>
        <a:lstStyle/>
        <a:p>
          <a:endParaRPr lang="fr-FR"/>
        </a:p>
      </dgm:t>
    </dgm:pt>
    <dgm:pt modelId="{A4E2321C-9D5A-4018-9E5F-4A338BAE266F}">
      <dgm:prSet/>
      <dgm:spPr>
        <a:solidFill>
          <a:schemeClr val="accent4"/>
        </a:solidFill>
      </dgm:spPr>
      <dgm:t>
        <a:bodyPr/>
        <a:lstStyle/>
        <a:p>
          <a:r>
            <a:rPr lang="fr-FR" b="1" dirty="0" err="1" smtClean="0"/>
            <a:t>Mathelitsch</a:t>
          </a:r>
          <a:r>
            <a:rPr lang="fr-FR" b="1" dirty="0" smtClean="0"/>
            <a:t> </a:t>
          </a:r>
          <a:r>
            <a:rPr lang="fr-FR" b="1" dirty="0" err="1" smtClean="0"/>
            <a:t>Leopold</a:t>
          </a:r>
          <a:endParaRPr lang="fr-FR" dirty="0"/>
        </a:p>
      </dgm:t>
    </dgm:pt>
    <dgm:pt modelId="{C1C1ED04-60D3-486F-8397-07303883CA71}" type="parTrans" cxnId="{A9C4D92D-5FA3-4391-951E-698080D7B7B5}">
      <dgm:prSet/>
      <dgm:spPr/>
      <dgm:t>
        <a:bodyPr/>
        <a:lstStyle/>
        <a:p>
          <a:endParaRPr lang="fr-FR"/>
        </a:p>
      </dgm:t>
    </dgm:pt>
    <dgm:pt modelId="{A8C4973D-1FA6-4A6A-9DE8-B8C6A7F9B6DD}" type="sibTrans" cxnId="{A9C4D92D-5FA3-4391-951E-698080D7B7B5}">
      <dgm:prSet/>
      <dgm:spPr/>
      <dgm:t>
        <a:bodyPr/>
        <a:lstStyle/>
        <a:p>
          <a:endParaRPr lang="fr-FR"/>
        </a:p>
      </dgm:t>
    </dgm:pt>
    <dgm:pt modelId="{D2AED078-4E85-47F2-A264-7C22470BF66A}">
      <dgm:prSet/>
      <dgm:spPr>
        <a:solidFill>
          <a:schemeClr val="accent4"/>
        </a:solidFill>
      </dgm:spPr>
      <dgm:t>
        <a:bodyPr/>
        <a:lstStyle/>
        <a:p>
          <a:r>
            <a:rPr lang="fr-FR" dirty="0" smtClean="0"/>
            <a:t>Karl-</a:t>
          </a:r>
          <a:r>
            <a:rPr lang="fr-FR" dirty="0" err="1" smtClean="0"/>
            <a:t>Franzens</a:t>
          </a:r>
          <a:r>
            <a:rPr lang="fr-FR" dirty="0" smtClean="0"/>
            <a:t>-</a:t>
          </a:r>
          <a:r>
            <a:rPr lang="fr-FR" dirty="0" err="1" smtClean="0"/>
            <a:t>Universitaet</a:t>
          </a:r>
          <a:r>
            <a:rPr lang="fr-FR" dirty="0" smtClean="0"/>
            <a:t> Graz</a:t>
          </a:r>
          <a:endParaRPr lang="fr-FR" dirty="0"/>
        </a:p>
      </dgm:t>
    </dgm:pt>
    <dgm:pt modelId="{538C0DC4-030D-4E63-B44B-1DBD674E6DFF}" type="parTrans" cxnId="{6C0032E7-FBF3-4052-98AE-274F1B94E681}">
      <dgm:prSet/>
      <dgm:spPr/>
      <dgm:t>
        <a:bodyPr/>
        <a:lstStyle/>
        <a:p>
          <a:endParaRPr lang="fr-FR"/>
        </a:p>
      </dgm:t>
    </dgm:pt>
    <dgm:pt modelId="{2AE5E845-5C8A-4695-AB7C-A679B125DD20}" type="sibTrans" cxnId="{6C0032E7-FBF3-4052-98AE-274F1B94E681}">
      <dgm:prSet/>
      <dgm:spPr/>
      <dgm:t>
        <a:bodyPr/>
        <a:lstStyle/>
        <a:p>
          <a:endParaRPr lang="fr-FR"/>
        </a:p>
      </dgm:t>
    </dgm:pt>
    <dgm:pt modelId="{827E4C32-A099-4ED4-937D-063BCAA3EAAB}">
      <dgm:prSet/>
      <dgm:spPr>
        <a:solidFill>
          <a:schemeClr val="accent4"/>
        </a:solidFill>
      </dgm:spPr>
      <dgm:t>
        <a:bodyPr/>
        <a:lstStyle/>
        <a:p>
          <a:r>
            <a:rPr lang="fr-FR" b="1" i="0" u="none" dirty="0" err="1" smtClean="0"/>
            <a:t>Mohoric</a:t>
          </a:r>
          <a:r>
            <a:rPr lang="fr-FR" b="1" i="0" u="none" dirty="0" smtClean="0"/>
            <a:t> Ales</a:t>
          </a:r>
          <a:endParaRPr lang="fr-FR" dirty="0"/>
        </a:p>
      </dgm:t>
    </dgm:pt>
    <dgm:pt modelId="{42CB3327-E6D7-4CCF-883C-DD2CC6F01D6D}" type="parTrans" cxnId="{5EF29216-6C91-4BFD-AF6C-284253DA030F}">
      <dgm:prSet/>
      <dgm:spPr/>
      <dgm:t>
        <a:bodyPr/>
        <a:lstStyle/>
        <a:p>
          <a:endParaRPr lang="fr-FR"/>
        </a:p>
      </dgm:t>
    </dgm:pt>
    <dgm:pt modelId="{948C563A-5F1A-4CC8-AF05-A14FC331223A}" type="sibTrans" cxnId="{5EF29216-6C91-4BFD-AF6C-284253DA030F}">
      <dgm:prSet/>
      <dgm:spPr/>
      <dgm:t>
        <a:bodyPr/>
        <a:lstStyle/>
        <a:p>
          <a:endParaRPr lang="fr-FR"/>
        </a:p>
      </dgm:t>
    </dgm:pt>
    <dgm:pt modelId="{E684428E-7D7F-4885-92B5-363E7449DB0C}">
      <dgm:prSet/>
      <dgm:spPr>
        <a:solidFill>
          <a:schemeClr val="accent4"/>
        </a:solidFill>
      </dgm:spPr>
      <dgm:t>
        <a:bodyPr/>
        <a:lstStyle/>
        <a:p>
          <a:r>
            <a:rPr lang="fr-FR" dirty="0" err="1" smtClean="0"/>
            <a:t>University</a:t>
          </a:r>
          <a:r>
            <a:rPr lang="fr-FR" dirty="0" smtClean="0"/>
            <a:t> of Ljubljana</a:t>
          </a:r>
          <a:endParaRPr lang="fr-FR" dirty="0"/>
        </a:p>
      </dgm:t>
    </dgm:pt>
    <dgm:pt modelId="{F2E75D5E-0073-4AD2-9C51-6FC9F728DA69}" type="parTrans" cxnId="{A5301B79-99DE-4ECF-B872-7B149496671E}">
      <dgm:prSet/>
      <dgm:spPr/>
      <dgm:t>
        <a:bodyPr/>
        <a:lstStyle/>
        <a:p>
          <a:endParaRPr lang="fr-FR"/>
        </a:p>
      </dgm:t>
    </dgm:pt>
    <dgm:pt modelId="{E8C8D443-FC7C-4E12-A456-4F5B12A4F7AD}" type="sibTrans" cxnId="{A5301B79-99DE-4ECF-B872-7B149496671E}">
      <dgm:prSet/>
      <dgm:spPr/>
      <dgm:t>
        <a:bodyPr/>
        <a:lstStyle/>
        <a:p>
          <a:endParaRPr lang="fr-FR"/>
        </a:p>
      </dgm:t>
    </dgm:pt>
    <dgm:pt modelId="{613B2C71-7FCF-4D67-BAF4-E64A2D487B7C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err="1" smtClean="0"/>
            <a:t>Elzbieta</a:t>
          </a:r>
          <a:r>
            <a:rPr lang="fr-FR" b="1" dirty="0" smtClean="0"/>
            <a:t> Stephan</a:t>
          </a:r>
          <a:endParaRPr lang="fr-FR" b="1" dirty="0"/>
        </a:p>
      </dgm:t>
    </dgm:pt>
    <dgm:pt modelId="{0E78A88B-E949-49D0-907B-FF7B80FB5ADA}" type="parTrans" cxnId="{915EE9DB-07BC-4986-AD31-D5839C5A1FC7}">
      <dgm:prSet/>
      <dgm:spPr/>
    </dgm:pt>
    <dgm:pt modelId="{F0AA2B41-A651-46AD-804A-512D403132BB}" type="sibTrans" cxnId="{915EE9DB-07BC-4986-AD31-D5839C5A1FC7}">
      <dgm:prSet/>
      <dgm:spPr/>
    </dgm:pt>
    <dgm:pt modelId="{543C6029-476D-447F-91A4-4A16C9BCBEF5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0" i="0" dirty="0" err="1" smtClean="0"/>
            <a:t>University</a:t>
          </a:r>
          <a:r>
            <a:rPr lang="fr-FR" b="0" i="0" dirty="0" smtClean="0"/>
            <a:t> of </a:t>
          </a:r>
          <a:r>
            <a:rPr lang="fr-FR" b="0" i="0" dirty="0" err="1" smtClean="0"/>
            <a:t>Silesia</a:t>
          </a:r>
          <a:endParaRPr lang="fr-FR" dirty="0"/>
        </a:p>
      </dgm:t>
    </dgm:pt>
    <dgm:pt modelId="{7CFDFACB-F010-4421-9F96-4A01DC5F3FA2}" type="parTrans" cxnId="{858B169A-1D5B-4CFC-8583-827E26E93280}">
      <dgm:prSet/>
      <dgm:spPr/>
    </dgm:pt>
    <dgm:pt modelId="{5F5E6BF6-52AE-44BE-A0A0-324DA7126989}" type="sibTrans" cxnId="{858B169A-1D5B-4CFC-8583-827E26E93280}">
      <dgm:prSet/>
      <dgm:spPr/>
    </dgm:pt>
    <dgm:pt modelId="{828F9AED-0C18-4CA8-AE86-3213421D8588}" type="pres">
      <dgm:prSet presAssocID="{BC67AE18-931F-452B-AC36-01A927372E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F096DE-7F49-469B-BA7B-C7DBB16DAD65}" type="pres">
      <dgm:prSet presAssocID="{BC67AE18-931F-452B-AC36-01A927372E0A}" presName="bkgdShp" presStyleLbl="alignAccFollowNode1" presStyleIdx="0" presStyleCnt="1"/>
      <dgm:spPr/>
    </dgm:pt>
    <dgm:pt modelId="{621228F2-CF7F-4C64-9B01-C7D3498CACC8}" type="pres">
      <dgm:prSet presAssocID="{BC67AE18-931F-452B-AC36-01A927372E0A}" presName="linComp" presStyleCnt="0"/>
      <dgm:spPr/>
    </dgm:pt>
    <dgm:pt modelId="{59540FD7-5A6E-4A33-9A43-5EBA651E90DD}" type="pres">
      <dgm:prSet presAssocID="{DF4241F2-9A28-40F8-8502-CE5825457DDD}" presName="compNode" presStyleCnt="0"/>
      <dgm:spPr/>
    </dgm:pt>
    <dgm:pt modelId="{175E36A0-3B13-4B43-8E7E-DF192434DC6F}" type="pres">
      <dgm:prSet presAssocID="{DF4241F2-9A28-40F8-8502-CE5825457DDD}" presName="node" presStyleLbl="node1" presStyleIdx="0" presStyleCnt="4" custScaleX="1103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31B78-B138-4512-AF0A-3867E41F5434}" type="pres">
      <dgm:prSet presAssocID="{DF4241F2-9A28-40F8-8502-CE5825457DDD}" presName="invisiNode" presStyleLbl="node1" presStyleIdx="0" presStyleCnt="4"/>
      <dgm:spPr/>
    </dgm:pt>
    <dgm:pt modelId="{94F1E706-8AA3-4850-908F-606C70495263}" type="pres">
      <dgm:prSet presAssocID="{DF4241F2-9A28-40F8-8502-CE5825457DDD}" presName="imagNode" presStyleLbl="fgImgPlace1" presStyleIdx="0" presStyleCnt="4"/>
      <dgm:spPr/>
    </dgm:pt>
    <dgm:pt modelId="{79C7516E-56E1-4293-BBB2-6D425C95AA24}" type="pres">
      <dgm:prSet presAssocID="{222F30ED-EE2A-436D-821B-CAB338A89C7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B5BC1AB-27CF-4C5E-9FAD-30D576F9F638}" type="pres">
      <dgm:prSet presAssocID="{1944B164-0F96-418F-A90C-44A505A28640}" presName="compNode" presStyleCnt="0"/>
      <dgm:spPr/>
    </dgm:pt>
    <dgm:pt modelId="{06CA40D4-D47E-48B8-A29B-032BAE4188BC}" type="pres">
      <dgm:prSet presAssocID="{1944B164-0F96-418F-A90C-44A505A286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632552-5677-4C3E-9BB5-7B4DB66C2A45}" type="pres">
      <dgm:prSet presAssocID="{1944B164-0F96-418F-A90C-44A505A28640}" presName="invisiNode" presStyleLbl="node1" presStyleIdx="1" presStyleCnt="4"/>
      <dgm:spPr/>
    </dgm:pt>
    <dgm:pt modelId="{FB074389-64AE-4B30-9072-7DC025D4DA7A}" type="pres">
      <dgm:prSet presAssocID="{1944B164-0F96-418F-A90C-44A505A28640}" presName="imagNode" presStyleLbl="fgImgPlace1" presStyleIdx="1" presStyleCnt="4"/>
      <dgm:spPr/>
    </dgm:pt>
    <dgm:pt modelId="{E9B5AE48-E91D-4565-B517-65F9E6101949}" type="pres">
      <dgm:prSet presAssocID="{D45A8A32-8A24-40DB-B1FD-D21260B9750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35FAB41-D400-401D-A4B2-A96EFCCA280A}" type="pres">
      <dgm:prSet presAssocID="{B0E59D12-7AE8-49F1-B06E-41C50EB89222}" presName="compNode" presStyleCnt="0"/>
      <dgm:spPr/>
    </dgm:pt>
    <dgm:pt modelId="{3A46939B-D822-4F67-9D99-1EFAA8A52F36}" type="pres">
      <dgm:prSet presAssocID="{B0E59D12-7AE8-49F1-B06E-41C50EB892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E6EBCE-2FE6-411A-B0CB-0EBD5B3E812A}" type="pres">
      <dgm:prSet presAssocID="{B0E59D12-7AE8-49F1-B06E-41C50EB89222}" presName="invisiNode" presStyleLbl="node1" presStyleIdx="2" presStyleCnt="4"/>
      <dgm:spPr/>
    </dgm:pt>
    <dgm:pt modelId="{91349A59-6E98-43F5-AAC9-AE240D83FCCF}" type="pres">
      <dgm:prSet presAssocID="{B0E59D12-7AE8-49F1-B06E-41C50EB89222}" presName="imagNode" presStyleLbl="fgImgPlace1" presStyleIdx="2" presStyleCnt="4"/>
      <dgm:spPr/>
    </dgm:pt>
    <dgm:pt modelId="{D1BD41FC-1E33-4370-9F30-485F9E4CE146}" type="pres">
      <dgm:prSet presAssocID="{8B94C27E-8828-4DFE-BD27-E3BD99618A3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BD75214-283A-45C4-8D8D-0513F1A6D0E9}" type="pres">
      <dgm:prSet presAssocID="{67DC5C80-0FB7-4A51-A2C2-3278E6459A85}" presName="compNode" presStyleCnt="0"/>
      <dgm:spPr/>
    </dgm:pt>
    <dgm:pt modelId="{C80C6841-1448-43E1-AE69-418163A1500A}" type="pres">
      <dgm:prSet presAssocID="{67DC5C80-0FB7-4A51-A2C2-3278E6459A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149017-F965-40DD-8648-81AB18E600D8}" type="pres">
      <dgm:prSet presAssocID="{67DC5C80-0FB7-4A51-A2C2-3278E6459A85}" presName="invisiNode" presStyleLbl="node1" presStyleIdx="3" presStyleCnt="4"/>
      <dgm:spPr/>
    </dgm:pt>
    <dgm:pt modelId="{43780EE4-6164-4E32-8611-9A2D39135C65}" type="pres">
      <dgm:prSet presAssocID="{67DC5C80-0FB7-4A51-A2C2-3278E6459A85}" presName="imagNode" presStyleLbl="fgImgPlace1" presStyleIdx="3" presStyleCnt="4"/>
      <dgm:spPr/>
    </dgm:pt>
  </dgm:ptLst>
  <dgm:cxnLst>
    <dgm:cxn modelId="{3E44C942-D3F8-4149-84E2-00BFB8FCCFF0}" type="presOf" srcId="{230E6B81-26AC-4AA2-81A0-56A3A0130D7F}" destId="{3A46939B-D822-4F67-9D99-1EFAA8A52F36}" srcOrd="0" destOrd="1" presId="urn:microsoft.com/office/officeart/2005/8/layout/pList2#2"/>
    <dgm:cxn modelId="{2F092ACA-5FD0-4EDC-AD05-008E2F1B89A3}" srcId="{B0E59D12-7AE8-49F1-B06E-41C50EB89222}" destId="{E7F7E6D6-FC07-46FB-838B-F346A038A6A7}" srcOrd="1" destOrd="0" parTransId="{7D5EC572-11AC-4904-B075-813DB3858D95}" sibTransId="{B73047D5-1872-4CA5-806E-06CD81492457}"/>
    <dgm:cxn modelId="{B577D5F3-AD7E-48BC-860A-243249CD877C}" type="presOf" srcId="{613B2C71-7FCF-4D67-BAF4-E64A2D487B7C}" destId="{175E36A0-3B13-4B43-8E7E-DF192434DC6F}" srcOrd="0" destOrd="3" presId="urn:microsoft.com/office/officeart/2005/8/layout/pList2#2"/>
    <dgm:cxn modelId="{06704C97-AA44-479D-B83A-26FD1C2982A3}" type="presOf" srcId="{5A8AB6A9-5ABE-4ED3-BFD1-C11A588F558B}" destId="{175E36A0-3B13-4B43-8E7E-DF192434DC6F}" srcOrd="0" destOrd="6" presId="urn:microsoft.com/office/officeart/2005/8/layout/pList2#2"/>
    <dgm:cxn modelId="{5C4FA6BD-3740-43E5-A431-FF55E652275F}" type="presOf" srcId="{827E4C32-A099-4ED4-937D-063BCAA3EAAB}" destId="{C80C6841-1448-43E1-AE69-418163A1500A}" srcOrd="0" destOrd="3" presId="urn:microsoft.com/office/officeart/2005/8/layout/pList2#2"/>
    <dgm:cxn modelId="{15263D78-DE35-4B58-AAED-AFEB04CF060C}" type="presOf" srcId="{6923841C-E919-42F5-89AC-278E6BEFB32E}" destId="{06CA40D4-D47E-48B8-A29B-032BAE4188BC}" srcOrd="0" destOrd="3" presId="urn:microsoft.com/office/officeart/2005/8/layout/pList2#2"/>
    <dgm:cxn modelId="{54699D00-3907-4C17-9316-996C8B1666DD}" type="presOf" srcId="{AD77EC81-56B9-467E-A80B-41DF1A001968}" destId="{3A46939B-D822-4F67-9D99-1EFAA8A52F36}" srcOrd="0" destOrd="4" presId="urn:microsoft.com/office/officeart/2005/8/layout/pList2#2"/>
    <dgm:cxn modelId="{6C0032E7-FBF3-4052-98AE-274F1B94E681}" srcId="{67DC5C80-0FB7-4A51-A2C2-3278E6459A85}" destId="{D2AED078-4E85-47F2-A264-7C22470BF66A}" srcOrd="1" destOrd="0" parTransId="{538C0DC4-030D-4E63-B44B-1DBD674E6DFF}" sibTransId="{2AE5E845-5C8A-4695-AB7C-A679B125DD20}"/>
    <dgm:cxn modelId="{3BFE8BD0-39BD-44A4-8B35-77317EF5E2C3}" srcId="{DF4241F2-9A28-40F8-8502-CE5825457DDD}" destId="{3C301F7A-2231-48E1-90B1-15A00AC5BD18}" srcOrd="0" destOrd="0" parTransId="{4FCBE367-A519-47B7-BC18-35B125B25604}" sibTransId="{A8CB7AF9-8F05-4839-A535-90CA2EDAD903}"/>
    <dgm:cxn modelId="{FC39CB85-7002-46F7-806F-3FCE5826F1F5}" srcId="{BC67AE18-931F-452B-AC36-01A927372E0A}" destId="{67DC5C80-0FB7-4A51-A2C2-3278E6459A85}" srcOrd="3" destOrd="0" parTransId="{77D8A253-809C-47AC-9382-89491EED5FF7}" sibTransId="{9A1411A5-3C51-4778-B649-44DA62804855}"/>
    <dgm:cxn modelId="{A9C66277-3D16-4F78-8D94-BFE5D8FD1B44}" type="presOf" srcId="{8B94C27E-8828-4DFE-BD27-E3BD99618A38}" destId="{D1BD41FC-1E33-4370-9F30-485F9E4CE146}" srcOrd="0" destOrd="0" presId="urn:microsoft.com/office/officeart/2005/8/layout/pList2#2"/>
    <dgm:cxn modelId="{858B169A-1D5B-4CFC-8583-827E26E93280}" srcId="{DF4241F2-9A28-40F8-8502-CE5825457DDD}" destId="{543C6029-476D-447F-91A4-4A16C9BCBEF5}" srcOrd="3" destOrd="0" parTransId="{7CFDFACB-F010-4421-9F96-4A01DC5F3FA2}" sibTransId="{5F5E6BF6-52AE-44BE-A0A0-324DA7126989}"/>
    <dgm:cxn modelId="{A9C4D92D-5FA3-4391-951E-698080D7B7B5}" srcId="{67DC5C80-0FB7-4A51-A2C2-3278E6459A85}" destId="{A4E2321C-9D5A-4018-9E5F-4A338BAE266F}" srcOrd="0" destOrd="0" parTransId="{C1C1ED04-60D3-486F-8397-07303883CA71}" sibTransId="{A8C4973D-1FA6-4A6A-9DE8-B8C6A7F9B6DD}"/>
    <dgm:cxn modelId="{864EBEBD-1A6D-452F-80F9-4FF733AC88BB}" srcId="{B0E59D12-7AE8-49F1-B06E-41C50EB89222}" destId="{230E6B81-26AC-4AA2-81A0-56A3A0130D7F}" srcOrd="0" destOrd="0" parTransId="{2417BBB3-60CA-42B7-8A75-98C9F9BED6DC}" sibTransId="{7B8BC396-DA3A-4F1A-A2ED-91176491DCDD}"/>
    <dgm:cxn modelId="{25ABCE7F-EB62-4AEF-BB6A-5FC9ED068070}" type="presOf" srcId="{24A18B80-EEB3-4E61-B90F-117FD636A157}" destId="{3A46939B-D822-4F67-9D99-1EFAA8A52F36}" srcOrd="0" destOrd="3" presId="urn:microsoft.com/office/officeart/2005/8/layout/pList2#2"/>
    <dgm:cxn modelId="{BF0D500D-F5BA-4CF4-BBAF-6DC9B6AA7CC5}" type="presOf" srcId="{543C6029-476D-447F-91A4-4A16C9BCBEF5}" destId="{175E36A0-3B13-4B43-8E7E-DF192434DC6F}" srcOrd="0" destOrd="4" presId="urn:microsoft.com/office/officeart/2005/8/layout/pList2#2"/>
    <dgm:cxn modelId="{4AFC9B45-6F3D-4E2A-8EAE-00D59922B41B}" type="presOf" srcId="{BC67AE18-931F-452B-AC36-01A927372E0A}" destId="{828F9AED-0C18-4CA8-AE86-3213421D8588}" srcOrd="0" destOrd="0" presId="urn:microsoft.com/office/officeart/2005/8/layout/pList2#2"/>
    <dgm:cxn modelId="{50714AA9-7788-4D2B-B145-B6DA4D30CA1F}" type="presOf" srcId="{E7F7E6D6-FC07-46FB-838B-F346A038A6A7}" destId="{3A46939B-D822-4F67-9D99-1EFAA8A52F36}" srcOrd="0" destOrd="2" presId="urn:microsoft.com/office/officeart/2005/8/layout/pList2#2"/>
    <dgm:cxn modelId="{8DEB374A-25B5-4DC9-A45A-809FCE7314ED}" type="presOf" srcId="{1944B164-0F96-418F-A90C-44A505A28640}" destId="{06CA40D4-D47E-48B8-A29B-032BAE4188BC}" srcOrd="0" destOrd="0" presId="urn:microsoft.com/office/officeart/2005/8/layout/pList2#2"/>
    <dgm:cxn modelId="{6E12B52F-3EA1-4434-8284-E6D6BC51ADAE}" type="presOf" srcId="{D45A8A32-8A24-40DB-B1FD-D21260B97505}" destId="{E9B5AE48-E91D-4565-B517-65F9E6101949}" srcOrd="0" destOrd="0" presId="urn:microsoft.com/office/officeart/2005/8/layout/pList2#2"/>
    <dgm:cxn modelId="{1F3D22BB-0D88-479A-B929-58FFDE4E2EC3}" srcId="{BC67AE18-931F-452B-AC36-01A927372E0A}" destId="{DF4241F2-9A28-40F8-8502-CE5825457DDD}" srcOrd="0" destOrd="0" parTransId="{B49D3560-D4A9-4672-966A-84D893D57950}" sibTransId="{222F30ED-EE2A-436D-821B-CAB338A89C70}"/>
    <dgm:cxn modelId="{F98E681C-22AA-4F8D-A095-EA944505A1C1}" type="presOf" srcId="{ED4EB10F-BF37-4CD1-B1AD-F36299B56278}" destId="{06CA40D4-D47E-48B8-A29B-032BAE4188BC}" srcOrd="0" destOrd="4" presId="urn:microsoft.com/office/officeart/2005/8/layout/pList2#2"/>
    <dgm:cxn modelId="{AB2F2C06-0E06-48C1-BA61-3AA0CB1F64D5}" type="presOf" srcId="{B0E59D12-7AE8-49F1-B06E-41C50EB89222}" destId="{3A46939B-D822-4F67-9D99-1EFAA8A52F36}" srcOrd="0" destOrd="0" presId="urn:microsoft.com/office/officeart/2005/8/layout/pList2#2"/>
    <dgm:cxn modelId="{A99B8748-0187-4900-9DD5-0387DF07FB48}" type="presOf" srcId="{D2AED078-4E85-47F2-A264-7C22470BF66A}" destId="{C80C6841-1448-43E1-AE69-418163A1500A}" srcOrd="0" destOrd="2" presId="urn:microsoft.com/office/officeart/2005/8/layout/pList2#2"/>
    <dgm:cxn modelId="{B4813F73-B672-4E83-B301-F8EE5DFC4702}" type="presOf" srcId="{E684428E-7D7F-4885-92B5-363E7449DB0C}" destId="{C80C6841-1448-43E1-AE69-418163A1500A}" srcOrd="0" destOrd="4" presId="urn:microsoft.com/office/officeart/2005/8/layout/pList2#2"/>
    <dgm:cxn modelId="{B479200E-F8E9-480D-8631-085485E1F54A}" type="presOf" srcId="{851E476C-E9B4-4FB8-A989-FBEF7039FB7E}" destId="{06CA40D4-D47E-48B8-A29B-032BAE4188BC}" srcOrd="0" destOrd="2" presId="urn:microsoft.com/office/officeart/2005/8/layout/pList2#2"/>
    <dgm:cxn modelId="{B27CFFD4-C4CB-4259-95B6-BB5AEB3F9719}" type="presOf" srcId="{222F30ED-EE2A-436D-821B-CAB338A89C70}" destId="{79C7516E-56E1-4293-BBB2-6D425C95AA24}" srcOrd="0" destOrd="0" presId="urn:microsoft.com/office/officeart/2005/8/layout/pList2#2"/>
    <dgm:cxn modelId="{F675CC9D-5D86-41D6-9460-5621EE774DF3}" srcId="{1944B164-0F96-418F-A90C-44A505A28640}" destId="{851E476C-E9B4-4FB8-A989-FBEF7039FB7E}" srcOrd="1" destOrd="0" parTransId="{B5467C5E-A21B-4335-B3BC-F6C765018CC0}" sibTransId="{757A1FA1-4C13-4D52-BE26-A0A7B947FD2D}"/>
    <dgm:cxn modelId="{1105A4BF-D8D2-4B89-BF79-A77230725309}" type="presOf" srcId="{DF4241F2-9A28-40F8-8502-CE5825457DDD}" destId="{175E36A0-3B13-4B43-8E7E-DF192434DC6F}" srcOrd="0" destOrd="0" presId="urn:microsoft.com/office/officeart/2005/8/layout/pList2#2"/>
    <dgm:cxn modelId="{A270C6C2-8B47-4B8B-BE55-59684365746B}" type="presOf" srcId="{E3BA55D7-C00A-400E-BB50-2FCB0883B9BF}" destId="{175E36A0-3B13-4B43-8E7E-DF192434DC6F}" srcOrd="0" destOrd="5" presId="urn:microsoft.com/office/officeart/2005/8/layout/pList2#2"/>
    <dgm:cxn modelId="{29D5A16C-6FBE-48CF-A736-35EFBAE3123E}" type="presOf" srcId="{3C301F7A-2231-48E1-90B1-15A00AC5BD18}" destId="{175E36A0-3B13-4B43-8E7E-DF192434DC6F}" srcOrd="0" destOrd="1" presId="urn:microsoft.com/office/officeart/2005/8/layout/pList2#2"/>
    <dgm:cxn modelId="{1CB61D1B-4717-46B4-8ACA-E0D15ADE21C2}" srcId="{BC67AE18-931F-452B-AC36-01A927372E0A}" destId="{1944B164-0F96-418F-A90C-44A505A28640}" srcOrd="1" destOrd="0" parTransId="{2BA34856-BD83-47F3-9563-A78D9F3EC6CA}" sibTransId="{D45A8A32-8A24-40DB-B1FD-D21260B97505}"/>
    <dgm:cxn modelId="{3342E7CB-CA38-4585-8255-92735A015B0D}" srcId="{DF4241F2-9A28-40F8-8502-CE5825457DDD}" destId="{E3BA55D7-C00A-400E-BB50-2FCB0883B9BF}" srcOrd="4" destOrd="0" parTransId="{0FECC65E-7026-4402-B6C7-AF50DBF9069E}" sibTransId="{AC538F57-AE18-4F63-8F54-3DCD8BBEE4DB}"/>
    <dgm:cxn modelId="{18360C55-B75F-49A0-A003-79468C1BF871}" type="presOf" srcId="{E7334A4D-F26B-4D06-AF0F-241E11AFA7ED}" destId="{175E36A0-3B13-4B43-8E7E-DF192434DC6F}" srcOrd="0" destOrd="2" presId="urn:microsoft.com/office/officeart/2005/8/layout/pList2#2"/>
    <dgm:cxn modelId="{56749884-A472-4F58-B201-A60E0567F70C}" srcId="{1944B164-0F96-418F-A90C-44A505A28640}" destId="{F3CF40CE-4E4F-4B06-8565-A8B807C8EA8C}" srcOrd="0" destOrd="0" parTransId="{3280BF24-0BB5-48B4-A745-99251C7CA950}" sibTransId="{F95C8F94-E028-4328-9EFF-F5541295E92F}"/>
    <dgm:cxn modelId="{D642921E-E723-4F91-B260-7478F9DC2D07}" type="presOf" srcId="{67DC5C80-0FB7-4A51-A2C2-3278E6459A85}" destId="{C80C6841-1448-43E1-AE69-418163A1500A}" srcOrd="0" destOrd="0" presId="urn:microsoft.com/office/officeart/2005/8/layout/pList2#2"/>
    <dgm:cxn modelId="{4071ECC3-BF4B-4ED9-BCE0-534496D3D1EA}" srcId="{DF4241F2-9A28-40F8-8502-CE5825457DDD}" destId="{E7334A4D-F26B-4D06-AF0F-241E11AFA7ED}" srcOrd="1" destOrd="0" parTransId="{C2CEDEC3-DCE6-4083-9CA2-00CCEA8C68F9}" sibTransId="{B9C74947-B87A-41B1-9277-94135ACC5735}"/>
    <dgm:cxn modelId="{C2590E19-5A4D-463D-9DD3-8D27D7EE26B5}" srcId="{DF4241F2-9A28-40F8-8502-CE5825457DDD}" destId="{5A8AB6A9-5ABE-4ED3-BFD1-C11A588F558B}" srcOrd="5" destOrd="0" parTransId="{FB7EC311-BF93-44F3-A20B-D02ED453E9EF}" sibTransId="{FF22356C-465F-4DE2-8D55-BD57142F4093}"/>
    <dgm:cxn modelId="{DDA8DE75-A292-480E-9D05-0A0C15BF731F}" type="presOf" srcId="{F3CF40CE-4E4F-4B06-8565-A8B807C8EA8C}" destId="{06CA40D4-D47E-48B8-A29B-032BAE4188BC}" srcOrd="0" destOrd="1" presId="urn:microsoft.com/office/officeart/2005/8/layout/pList2#2"/>
    <dgm:cxn modelId="{5EF29216-6C91-4BFD-AF6C-284253DA030F}" srcId="{67DC5C80-0FB7-4A51-A2C2-3278E6459A85}" destId="{827E4C32-A099-4ED4-937D-063BCAA3EAAB}" srcOrd="2" destOrd="0" parTransId="{42CB3327-E6D7-4CCF-883C-DD2CC6F01D6D}" sibTransId="{948C563A-5F1A-4CC8-AF05-A14FC331223A}"/>
    <dgm:cxn modelId="{A3334271-9DC3-499F-B7EB-4550FB79E6C1}" srcId="{B0E59D12-7AE8-49F1-B06E-41C50EB89222}" destId="{24A18B80-EEB3-4E61-B90F-117FD636A157}" srcOrd="2" destOrd="0" parTransId="{DB7905CD-9305-4CC8-B4B6-0EB942F57416}" sibTransId="{C495EC5E-E79B-4001-A95B-632C1CC2FC7F}"/>
    <dgm:cxn modelId="{E3C1E700-D3DE-4A3C-89EF-108F28132347}" srcId="{1944B164-0F96-418F-A90C-44A505A28640}" destId="{6923841C-E919-42F5-89AC-278E6BEFB32E}" srcOrd="2" destOrd="0" parTransId="{5E51CABC-D94C-4497-9F6B-4AB82181B821}" sibTransId="{804740A3-1E1E-4B67-AA05-E153EE0E89EE}"/>
    <dgm:cxn modelId="{915EE9DB-07BC-4986-AD31-D5839C5A1FC7}" srcId="{DF4241F2-9A28-40F8-8502-CE5825457DDD}" destId="{613B2C71-7FCF-4D67-BAF4-E64A2D487B7C}" srcOrd="2" destOrd="0" parTransId="{0E78A88B-E949-49D0-907B-FF7B80FB5ADA}" sibTransId="{F0AA2B41-A651-46AD-804A-512D403132BB}"/>
    <dgm:cxn modelId="{F66176F0-4789-41D6-96DC-FF95CAFABC13}" srcId="{BC67AE18-931F-452B-AC36-01A927372E0A}" destId="{B0E59D12-7AE8-49F1-B06E-41C50EB89222}" srcOrd="2" destOrd="0" parTransId="{9066BF11-3954-4125-9A98-C7B52C1E1F3E}" sibTransId="{8B94C27E-8828-4DFE-BD27-E3BD99618A38}"/>
    <dgm:cxn modelId="{3F57D573-B473-49ED-936A-772242C59154}" type="presOf" srcId="{A4E2321C-9D5A-4018-9E5F-4A338BAE266F}" destId="{C80C6841-1448-43E1-AE69-418163A1500A}" srcOrd="0" destOrd="1" presId="urn:microsoft.com/office/officeart/2005/8/layout/pList2#2"/>
    <dgm:cxn modelId="{A5301B79-99DE-4ECF-B872-7B149496671E}" srcId="{67DC5C80-0FB7-4A51-A2C2-3278E6459A85}" destId="{E684428E-7D7F-4885-92B5-363E7449DB0C}" srcOrd="3" destOrd="0" parTransId="{F2E75D5E-0073-4AD2-9C51-6FC9F728DA69}" sibTransId="{E8C8D443-FC7C-4E12-A456-4F5B12A4F7AD}"/>
    <dgm:cxn modelId="{DCCEC8C5-501D-4C40-91A7-BDCF0D88B031}" srcId="{B0E59D12-7AE8-49F1-B06E-41C50EB89222}" destId="{AD77EC81-56B9-467E-A80B-41DF1A001968}" srcOrd="3" destOrd="0" parTransId="{9254965E-D551-4DBD-A7D8-9A7817FE9215}" sibTransId="{4F3C8136-E223-45CC-94A6-69CA10481FBA}"/>
    <dgm:cxn modelId="{08AF0C5E-BA45-4117-A9A0-6F6CB5BCED41}" srcId="{1944B164-0F96-418F-A90C-44A505A28640}" destId="{ED4EB10F-BF37-4CD1-B1AD-F36299B56278}" srcOrd="3" destOrd="0" parTransId="{35B82868-6B47-4AE6-9E33-7C4438D657E7}" sibTransId="{C11D772C-36F7-45F3-9B65-7A3594DE8F63}"/>
    <dgm:cxn modelId="{69593247-48C7-4165-AE05-2A0D4FBE9381}" type="presParOf" srcId="{828F9AED-0C18-4CA8-AE86-3213421D8588}" destId="{7BF096DE-7F49-469B-BA7B-C7DBB16DAD65}" srcOrd="0" destOrd="0" presId="urn:microsoft.com/office/officeart/2005/8/layout/pList2#2"/>
    <dgm:cxn modelId="{8F1FAE33-A490-49CE-B548-0672542729B8}" type="presParOf" srcId="{828F9AED-0C18-4CA8-AE86-3213421D8588}" destId="{621228F2-CF7F-4C64-9B01-C7D3498CACC8}" srcOrd="1" destOrd="0" presId="urn:microsoft.com/office/officeart/2005/8/layout/pList2#2"/>
    <dgm:cxn modelId="{09BB7462-EDB6-4F73-9947-FB2FDF31400F}" type="presParOf" srcId="{621228F2-CF7F-4C64-9B01-C7D3498CACC8}" destId="{59540FD7-5A6E-4A33-9A43-5EBA651E90DD}" srcOrd="0" destOrd="0" presId="urn:microsoft.com/office/officeart/2005/8/layout/pList2#2"/>
    <dgm:cxn modelId="{1D272BC1-F209-4279-8ADE-1AF0489C34FA}" type="presParOf" srcId="{59540FD7-5A6E-4A33-9A43-5EBA651E90DD}" destId="{175E36A0-3B13-4B43-8E7E-DF192434DC6F}" srcOrd="0" destOrd="0" presId="urn:microsoft.com/office/officeart/2005/8/layout/pList2#2"/>
    <dgm:cxn modelId="{55797406-C73C-481A-AB28-59D3C70F14D5}" type="presParOf" srcId="{59540FD7-5A6E-4A33-9A43-5EBA651E90DD}" destId="{F3D31B78-B138-4512-AF0A-3867E41F5434}" srcOrd="1" destOrd="0" presId="urn:microsoft.com/office/officeart/2005/8/layout/pList2#2"/>
    <dgm:cxn modelId="{E9C57E5E-BB43-46F6-8F40-1804B0F4F9AA}" type="presParOf" srcId="{59540FD7-5A6E-4A33-9A43-5EBA651E90DD}" destId="{94F1E706-8AA3-4850-908F-606C70495263}" srcOrd="2" destOrd="0" presId="urn:microsoft.com/office/officeart/2005/8/layout/pList2#2"/>
    <dgm:cxn modelId="{075615D5-3843-431B-826A-5C8DCD7971FD}" type="presParOf" srcId="{621228F2-CF7F-4C64-9B01-C7D3498CACC8}" destId="{79C7516E-56E1-4293-BBB2-6D425C95AA24}" srcOrd="1" destOrd="0" presId="urn:microsoft.com/office/officeart/2005/8/layout/pList2#2"/>
    <dgm:cxn modelId="{4B24308B-7320-4951-B140-F177407F7645}" type="presParOf" srcId="{621228F2-CF7F-4C64-9B01-C7D3498CACC8}" destId="{DB5BC1AB-27CF-4C5E-9FAD-30D576F9F638}" srcOrd="2" destOrd="0" presId="urn:microsoft.com/office/officeart/2005/8/layout/pList2#2"/>
    <dgm:cxn modelId="{E00A56FE-E154-4A91-A6D4-01B25DEEE80A}" type="presParOf" srcId="{DB5BC1AB-27CF-4C5E-9FAD-30D576F9F638}" destId="{06CA40D4-D47E-48B8-A29B-032BAE4188BC}" srcOrd="0" destOrd="0" presId="urn:microsoft.com/office/officeart/2005/8/layout/pList2#2"/>
    <dgm:cxn modelId="{9FB39E9B-2ADB-4078-BE5E-10B3E2442BBA}" type="presParOf" srcId="{DB5BC1AB-27CF-4C5E-9FAD-30D576F9F638}" destId="{A9632552-5677-4C3E-9BB5-7B4DB66C2A45}" srcOrd="1" destOrd="0" presId="urn:microsoft.com/office/officeart/2005/8/layout/pList2#2"/>
    <dgm:cxn modelId="{F9E9AC38-F42B-4E97-9EB8-757BF591D228}" type="presParOf" srcId="{DB5BC1AB-27CF-4C5E-9FAD-30D576F9F638}" destId="{FB074389-64AE-4B30-9072-7DC025D4DA7A}" srcOrd="2" destOrd="0" presId="urn:microsoft.com/office/officeart/2005/8/layout/pList2#2"/>
    <dgm:cxn modelId="{F224DB0D-613E-4C4A-9635-42BA01132AF0}" type="presParOf" srcId="{621228F2-CF7F-4C64-9B01-C7D3498CACC8}" destId="{E9B5AE48-E91D-4565-B517-65F9E6101949}" srcOrd="3" destOrd="0" presId="urn:microsoft.com/office/officeart/2005/8/layout/pList2#2"/>
    <dgm:cxn modelId="{C0BEBDD9-A563-422E-8BE3-03D771962A1D}" type="presParOf" srcId="{621228F2-CF7F-4C64-9B01-C7D3498CACC8}" destId="{C35FAB41-D400-401D-A4B2-A96EFCCA280A}" srcOrd="4" destOrd="0" presId="urn:microsoft.com/office/officeart/2005/8/layout/pList2#2"/>
    <dgm:cxn modelId="{27BB2E64-6B05-4B87-BEDE-EF52D0DB5B47}" type="presParOf" srcId="{C35FAB41-D400-401D-A4B2-A96EFCCA280A}" destId="{3A46939B-D822-4F67-9D99-1EFAA8A52F36}" srcOrd="0" destOrd="0" presId="urn:microsoft.com/office/officeart/2005/8/layout/pList2#2"/>
    <dgm:cxn modelId="{EEA7A452-4453-4E86-B88D-5EF45D659884}" type="presParOf" srcId="{C35FAB41-D400-401D-A4B2-A96EFCCA280A}" destId="{D6E6EBCE-2FE6-411A-B0CB-0EBD5B3E812A}" srcOrd="1" destOrd="0" presId="urn:microsoft.com/office/officeart/2005/8/layout/pList2#2"/>
    <dgm:cxn modelId="{8C7B8D5A-9893-415B-97C9-05D8B18058AA}" type="presParOf" srcId="{C35FAB41-D400-401D-A4B2-A96EFCCA280A}" destId="{91349A59-6E98-43F5-AAC9-AE240D83FCCF}" srcOrd="2" destOrd="0" presId="urn:microsoft.com/office/officeart/2005/8/layout/pList2#2"/>
    <dgm:cxn modelId="{717C3008-7456-47F4-9234-FD8DD3CF7D57}" type="presParOf" srcId="{621228F2-CF7F-4C64-9B01-C7D3498CACC8}" destId="{D1BD41FC-1E33-4370-9F30-485F9E4CE146}" srcOrd="5" destOrd="0" presId="urn:microsoft.com/office/officeart/2005/8/layout/pList2#2"/>
    <dgm:cxn modelId="{334DA4FE-1DDC-462D-9A72-00869978199A}" type="presParOf" srcId="{621228F2-CF7F-4C64-9B01-C7D3498CACC8}" destId="{0BD75214-283A-45C4-8D8D-0513F1A6D0E9}" srcOrd="6" destOrd="0" presId="urn:microsoft.com/office/officeart/2005/8/layout/pList2#2"/>
    <dgm:cxn modelId="{9B1289BF-E8DE-42B1-9399-812A5A11F999}" type="presParOf" srcId="{0BD75214-283A-45C4-8D8D-0513F1A6D0E9}" destId="{C80C6841-1448-43E1-AE69-418163A1500A}" srcOrd="0" destOrd="0" presId="urn:microsoft.com/office/officeart/2005/8/layout/pList2#2"/>
    <dgm:cxn modelId="{34FD449B-B4B9-4F75-A9F8-D13FEAB18B72}" type="presParOf" srcId="{0BD75214-283A-45C4-8D8D-0513F1A6D0E9}" destId="{99149017-F965-40DD-8648-81AB18E600D8}" srcOrd="1" destOrd="0" presId="urn:microsoft.com/office/officeart/2005/8/layout/pList2#2"/>
    <dgm:cxn modelId="{8DAF0D8F-CBA3-4DCF-8D58-D662663EE32A}" type="presParOf" srcId="{0BD75214-283A-45C4-8D8D-0513F1A6D0E9}" destId="{43780EE4-6164-4E32-8611-9A2D39135C65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1545BD-1B4C-4FBF-8F46-0544775EC1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19014C-26DB-4148-B14F-FB2FFE08525C}">
      <dgm:prSet phldrT="[Texte]"/>
      <dgm:spPr/>
      <dgm:t>
        <a:bodyPr/>
        <a:lstStyle/>
        <a:p>
          <a:pPr algn="ctr"/>
          <a:r>
            <a:rPr lang="fr-FR" dirty="0" err="1" smtClean="0"/>
            <a:t>Working</a:t>
          </a:r>
          <a:r>
            <a:rPr lang="fr-FR" dirty="0" smtClean="0"/>
            <a:t> groups</a:t>
          </a:r>
          <a:endParaRPr lang="fr-FR" dirty="0"/>
        </a:p>
      </dgm:t>
    </dgm:pt>
    <dgm:pt modelId="{DC6AA1A9-D4D3-4DAA-8126-439BB09AD7D1}" type="parTrans" cxnId="{5E9DA433-FD88-42AB-BEEC-EF9EB6DBB8A0}">
      <dgm:prSet/>
      <dgm:spPr/>
      <dgm:t>
        <a:bodyPr/>
        <a:lstStyle/>
        <a:p>
          <a:endParaRPr lang="fr-FR"/>
        </a:p>
      </dgm:t>
    </dgm:pt>
    <dgm:pt modelId="{7E5EBC75-0CFF-4B43-84E0-8AEA549A5C6D}" type="sibTrans" cxnId="{5E9DA433-FD88-42AB-BEEC-EF9EB6DBB8A0}">
      <dgm:prSet/>
      <dgm:spPr/>
      <dgm:t>
        <a:bodyPr/>
        <a:lstStyle/>
        <a:p>
          <a:endParaRPr lang="fr-FR"/>
        </a:p>
      </dgm:t>
    </dgm:pt>
    <dgm:pt modelId="{72378EBA-F557-4581-AE17-6ABBF47A4B5C}">
      <dgm:prSet phldrT="[Texte]"/>
      <dgm:spPr/>
      <dgm:t>
        <a:bodyPr/>
        <a:lstStyle/>
        <a:p>
          <a:endParaRPr lang="fr-FR" dirty="0"/>
        </a:p>
      </dgm:t>
    </dgm:pt>
    <dgm:pt modelId="{DC33654A-38C8-4254-ACD7-B221C7355B7F}" type="parTrans" cxnId="{6833ED12-69D6-4DCA-84CE-25B2091B5AD3}">
      <dgm:prSet/>
      <dgm:spPr/>
      <dgm:t>
        <a:bodyPr/>
        <a:lstStyle/>
        <a:p>
          <a:endParaRPr lang="fr-FR"/>
        </a:p>
      </dgm:t>
    </dgm:pt>
    <dgm:pt modelId="{50487ABA-8B4C-4E65-8C0F-AB53FE8493EE}" type="sibTrans" cxnId="{6833ED12-69D6-4DCA-84CE-25B2091B5AD3}">
      <dgm:prSet/>
      <dgm:spPr/>
      <dgm:t>
        <a:bodyPr/>
        <a:lstStyle/>
        <a:p>
          <a:endParaRPr lang="fr-FR"/>
        </a:p>
      </dgm:t>
    </dgm:pt>
    <dgm:pt modelId="{7C12B280-F72E-44A8-B842-BDD25E3CE773}" type="pres">
      <dgm:prSet presAssocID="{EA1545BD-1B4C-4FBF-8F46-0544775EC1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52A715-AE21-4B1E-AE26-6770A739A9E9}" type="pres">
      <dgm:prSet presAssocID="{9719014C-26DB-4148-B14F-FB2FFE08525C}" presName="parentText" presStyleLbl="node1" presStyleIdx="0" presStyleCnt="1" custScaleX="85049" custScaleY="53166" custLinFactY="-2383" custLinFactNeighborX="-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A0334-0C7A-4458-BBFC-40C5291D785A}" type="pres">
      <dgm:prSet presAssocID="{9719014C-26DB-4148-B14F-FB2FFE08525C}" presName="childText" presStyleLbl="revTx" presStyleIdx="0" presStyleCnt="1" custFlipVert="1" custScaleY="835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9DA433-FD88-42AB-BEEC-EF9EB6DBB8A0}" srcId="{EA1545BD-1B4C-4FBF-8F46-0544775EC122}" destId="{9719014C-26DB-4148-B14F-FB2FFE08525C}" srcOrd="0" destOrd="0" parTransId="{DC6AA1A9-D4D3-4DAA-8126-439BB09AD7D1}" sibTransId="{7E5EBC75-0CFF-4B43-84E0-8AEA549A5C6D}"/>
    <dgm:cxn modelId="{6BD5E4BC-6D3D-47C1-AA98-8034EBFC4029}" type="presOf" srcId="{9719014C-26DB-4148-B14F-FB2FFE08525C}" destId="{F352A715-AE21-4B1E-AE26-6770A739A9E9}" srcOrd="0" destOrd="0" presId="urn:microsoft.com/office/officeart/2005/8/layout/vList2"/>
    <dgm:cxn modelId="{6833ED12-69D6-4DCA-84CE-25B2091B5AD3}" srcId="{9719014C-26DB-4148-B14F-FB2FFE08525C}" destId="{72378EBA-F557-4581-AE17-6ABBF47A4B5C}" srcOrd="0" destOrd="0" parTransId="{DC33654A-38C8-4254-ACD7-B221C7355B7F}" sibTransId="{50487ABA-8B4C-4E65-8C0F-AB53FE8493EE}"/>
    <dgm:cxn modelId="{604F9DCE-5FBC-47C4-8C02-E319997532A4}" type="presOf" srcId="{72378EBA-F557-4581-AE17-6ABBF47A4B5C}" destId="{1AEA0334-0C7A-4458-BBFC-40C5291D785A}" srcOrd="0" destOrd="0" presId="urn:microsoft.com/office/officeart/2005/8/layout/vList2"/>
    <dgm:cxn modelId="{51E9C4D6-8786-4F37-8658-1A7E5C646318}" type="presOf" srcId="{EA1545BD-1B4C-4FBF-8F46-0544775EC122}" destId="{7C12B280-F72E-44A8-B842-BDD25E3CE773}" srcOrd="0" destOrd="0" presId="urn:microsoft.com/office/officeart/2005/8/layout/vList2"/>
    <dgm:cxn modelId="{929B0847-09C3-4EBE-B0B8-568A8ACD1AB5}" type="presParOf" srcId="{7C12B280-F72E-44A8-B842-BDD25E3CE773}" destId="{F352A715-AE21-4B1E-AE26-6770A739A9E9}" srcOrd="0" destOrd="0" presId="urn:microsoft.com/office/officeart/2005/8/layout/vList2"/>
    <dgm:cxn modelId="{E79ABC39-E392-403C-89B7-23A5EBD925ED}" type="presParOf" srcId="{7C12B280-F72E-44A8-B842-BDD25E3CE773}" destId="{1AEA0334-0C7A-4458-BBFC-40C5291D78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78FFD5-E9E3-46E6-8663-4E84413D548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BEEA44-0A74-48F4-8DA7-EC28580F0CD8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 anchor="ctr" anchorCtr="1"/>
        <a:lstStyle/>
        <a:p>
          <a:r>
            <a:rPr lang="fr-FR" sz="2000" dirty="0" smtClean="0">
              <a:solidFill>
                <a:schemeClr val="tx1"/>
              </a:solidFill>
            </a:rPr>
            <a:t>WG1</a:t>
          </a:r>
          <a:endParaRPr lang="fr-FR" sz="2000" dirty="0">
            <a:solidFill>
              <a:schemeClr val="tx1"/>
            </a:solidFill>
          </a:endParaRPr>
        </a:p>
      </dgm:t>
    </dgm:pt>
    <dgm:pt modelId="{52B9BEC3-7F50-40B6-8EF5-C5CFBAD4307F}" type="parTrans" cxnId="{A3DBCE12-5F41-411A-AA05-93B9E3BA9C54}">
      <dgm:prSet/>
      <dgm:spPr/>
      <dgm:t>
        <a:bodyPr/>
        <a:lstStyle/>
        <a:p>
          <a:endParaRPr lang="fr-FR"/>
        </a:p>
      </dgm:t>
    </dgm:pt>
    <dgm:pt modelId="{73F751AB-3BED-40C2-A99C-79F9C9533A17}" type="sibTrans" cxnId="{A3DBCE12-5F41-411A-AA05-93B9E3BA9C54}">
      <dgm:prSet/>
      <dgm:spPr/>
      <dgm:t>
        <a:bodyPr/>
        <a:lstStyle/>
        <a:p>
          <a:endParaRPr lang="fr-FR"/>
        </a:p>
      </dgm:t>
    </dgm:pt>
    <dgm:pt modelId="{00FDFB20-DCC2-41DB-868C-A08DFBF6FF92}">
      <dgm:prSet phldrT="[Texte]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err="1" smtClean="0"/>
            <a:t>Warsaw</a:t>
          </a:r>
          <a:r>
            <a:rPr lang="fr-FR" dirty="0" smtClean="0"/>
            <a:t>  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err="1" smtClean="0"/>
            <a:t>January</a:t>
          </a:r>
          <a:r>
            <a:rPr lang="fr-FR" dirty="0" smtClean="0"/>
            <a:t> 2014</a:t>
          </a:r>
          <a:endParaRPr lang="fr-FR" dirty="0"/>
        </a:p>
      </dgm:t>
    </dgm:pt>
    <dgm:pt modelId="{ABF7AE29-AF3F-4F9A-ACE0-7E30FBE2C36B}" type="parTrans" cxnId="{C22EFD2E-B007-469F-96DE-834FC44E971E}">
      <dgm:prSet/>
      <dgm:spPr/>
      <dgm:t>
        <a:bodyPr/>
        <a:lstStyle/>
        <a:p>
          <a:endParaRPr lang="fr-FR"/>
        </a:p>
      </dgm:t>
    </dgm:pt>
    <dgm:pt modelId="{C2992CA4-BBE8-4902-B79E-940A3FC2AC4A}" type="sibTrans" cxnId="{C22EFD2E-B007-469F-96DE-834FC44E971E}">
      <dgm:prSet/>
      <dgm:spPr/>
      <dgm:t>
        <a:bodyPr/>
        <a:lstStyle/>
        <a:p>
          <a:endParaRPr lang="fr-FR"/>
        </a:p>
      </dgm:t>
    </dgm:pt>
    <dgm:pt modelId="{BE46E97C-1543-4467-A788-8B733E2BB740}">
      <dgm:prSet phldrT="[Texte]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Naples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May 2014 </a:t>
          </a:r>
          <a:endParaRPr lang="fr-FR" dirty="0"/>
        </a:p>
      </dgm:t>
    </dgm:pt>
    <dgm:pt modelId="{2E3DB331-E099-49AC-BC82-1821AE46E3EE}" type="parTrans" cxnId="{13CC06AB-5BAE-427F-9A43-9ED24B84C579}">
      <dgm:prSet/>
      <dgm:spPr/>
      <dgm:t>
        <a:bodyPr/>
        <a:lstStyle/>
        <a:p>
          <a:endParaRPr lang="fr-FR"/>
        </a:p>
      </dgm:t>
    </dgm:pt>
    <dgm:pt modelId="{207BC5E2-A998-4C19-8114-0E1D3248B212}" type="sibTrans" cxnId="{13CC06AB-5BAE-427F-9A43-9ED24B84C579}">
      <dgm:prSet/>
      <dgm:spPr/>
      <dgm:t>
        <a:bodyPr/>
        <a:lstStyle/>
        <a:p>
          <a:endParaRPr lang="fr-FR"/>
        </a:p>
      </dgm:t>
    </dgm:pt>
    <dgm:pt modelId="{786487AD-E812-4B91-A129-31ED2FD8DA99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 anchor="ctr"/>
        <a:lstStyle/>
        <a:p>
          <a:r>
            <a:rPr lang="fr-FR" sz="2000" dirty="0" smtClean="0">
              <a:solidFill>
                <a:schemeClr val="tx1"/>
              </a:solidFill>
            </a:rPr>
            <a:t>WG2</a:t>
          </a:r>
          <a:endParaRPr lang="fr-FR" sz="2000" dirty="0">
            <a:solidFill>
              <a:schemeClr val="tx1"/>
            </a:solidFill>
          </a:endParaRPr>
        </a:p>
      </dgm:t>
    </dgm:pt>
    <dgm:pt modelId="{B93B8DF7-2223-4A4B-9B61-90034F20C2CE}" type="parTrans" cxnId="{F35CA559-4D0F-4317-BDEB-3C7EA2C1FC8E}">
      <dgm:prSet/>
      <dgm:spPr/>
      <dgm:t>
        <a:bodyPr/>
        <a:lstStyle/>
        <a:p>
          <a:endParaRPr lang="fr-FR"/>
        </a:p>
      </dgm:t>
    </dgm:pt>
    <dgm:pt modelId="{E6577EE2-B653-4FA7-B2CB-3888DB7CDA39}" type="sibTrans" cxnId="{F35CA559-4D0F-4317-BDEB-3C7EA2C1FC8E}">
      <dgm:prSet/>
      <dgm:spPr/>
      <dgm:t>
        <a:bodyPr/>
        <a:lstStyle/>
        <a:p>
          <a:endParaRPr lang="fr-FR"/>
        </a:p>
      </dgm:t>
    </dgm:pt>
    <dgm:pt modelId="{D4CB3FA7-3409-4860-9C12-7A2C42B9C107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Lille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April 2014</a:t>
          </a:r>
          <a:endParaRPr lang="fr-FR" dirty="0"/>
        </a:p>
      </dgm:t>
    </dgm:pt>
    <dgm:pt modelId="{2673DD56-EFD5-4C23-B3A3-646C407BD122}" type="parTrans" cxnId="{33AF137A-9200-4158-B425-3AE255845C89}">
      <dgm:prSet/>
      <dgm:spPr/>
      <dgm:t>
        <a:bodyPr/>
        <a:lstStyle/>
        <a:p>
          <a:endParaRPr lang="fr-FR"/>
        </a:p>
      </dgm:t>
    </dgm:pt>
    <dgm:pt modelId="{7DA4F54B-BF81-42CE-A792-988DEE9740B6}" type="sibTrans" cxnId="{33AF137A-9200-4158-B425-3AE255845C89}">
      <dgm:prSet/>
      <dgm:spPr/>
      <dgm:t>
        <a:bodyPr/>
        <a:lstStyle/>
        <a:p>
          <a:endParaRPr lang="fr-FR"/>
        </a:p>
      </dgm:t>
    </dgm:pt>
    <dgm:pt modelId="{518EB92F-D653-44EB-8C3B-E9FEDDC52D4B}">
      <dgm:prSet phldrT="[Texte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Forum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Coimbra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9-12 Sept. 2015</a:t>
          </a:r>
          <a:endParaRPr lang="fr-FR" dirty="0"/>
        </a:p>
      </dgm:t>
    </dgm:pt>
    <dgm:pt modelId="{7FE166DF-722D-4919-81E6-DC8D11BEBE19}" type="parTrans" cxnId="{F2E8CDEA-E33B-4737-AA32-CD50576123C0}">
      <dgm:prSet/>
      <dgm:spPr/>
      <dgm:t>
        <a:bodyPr/>
        <a:lstStyle/>
        <a:p>
          <a:endParaRPr lang="fr-FR"/>
        </a:p>
      </dgm:t>
    </dgm:pt>
    <dgm:pt modelId="{6A70B7DD-8DE2-4CEC-B7C9-EE42E2697941}" type="sibTrans" cxnId="{F2E8CDEA-E33B-4737-AA32-CD50576123C0}">
      <dgm:prSet/>
      <dgm:spPr/>
      <dgm:t>
        <a:bodyPr/>
        <a:lstStyle/>
        <a:p>
          <a:endParaRPr lang="fr-FR"/>
        </a:p>
      </dgm:t>
    </dgm:pt>
    <dgm:pt modelId="{48E259B7-CED1-4A82-A71B-A20ADE27176B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 anchor="ctr"/>
        <a:lstStyle/>
        <a:p>
          <a:r>
            <a:rPr lang="fr-FR" sz="2000" dirty="0" smtClean="0">
              <a:solidFill>
                <a:schemeClr val="tx1"/>
              </a:solidFill>
            </a:rPr>
            <a:t>WG3</a:t>
          </a:r>
          <a:endParaRPr lang="fr-FR" sz="2000" dirty="0">
            <a:solidFill>
              <a:schemeClr val="tx1"/>
            </a:solidFill>
          </a:endParaRPr>
        </a:p>
      </dgm:t>
    </dgm:pt>
    <dgm:pt modelId="{2CD485B7-89D2-4AF8-8045-33D3D8F14350}" type="parTrans" cxnId="{17F1FED0-823A-489A-8296-56B56E0FECD1}">
      <dgm:prSet/>
      <dgm:spPr/>
      <dgm:t>
        <a:bodyPr/>
        <a:lstStyle/>
        <a:p>
          <a:endParaRPr lang="fr-FR"/>
        </a:p>
      </dgm:t>
    </dgm:pt>
    <dgm:pt modelId="{71104863-01C5-4B9F-94B9-7CE0246874A3}" type="sibTrans" cxnId="{17F1FED0-823A-489A-8296-56B56E0FECD1}">
      <dgm:prSet/>
      <dgm:spPr/>
      <dgm:t>
        <a:bodyPr/>
        <a:lstStyle/>
        <a:p>
          <a:endParaRPr lang="fr-FR"/>
        </a:p>
      </dgm:t>
    </dgm:pt>
    <dgm:pt modelId="{9F591E35-3CDA-4E15-9598-EE8D5CC52323}">
      <dgm:prSet phldrT="[Texte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Dublin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err="1" smtClean="0"/>
            <a:t>November</a:t>
          </a:r>
          <a:r>
            <a:rPr lang="fr-FR" dirty="0" smtClean="0"/>
            <a:t> 2014</a:t>
          </a:r>
          <a:endParaRPr lang="fr-FR" dirty="0"/>
        </a:p>
      </dgm:t>
    </dgm:pt>
    <dgm:pt modelId="{37BDBD4E-461B-4096-978F-DBE165117D23}" type="parTrans" cxnId="{27B3A4D0-36CC-4650-B9A4-0D9A2AC467EF}">
      <dgm:prSet/>
      <dgm:spPr/>
      <dgm:t>
        <a:bodyPr/>
        <a:lstStyle/>
        <a:p>
          <a:endParaRPr lang="fr-FR"/>
        </a:p>
      </dgm:t>
    </dgm:pt>
    <dgm:pt modelId="{A9A11B27-46F8-46D6-A503-0893FA1D9FDD}" type="sibTrans" cxnId="{27B3A4D0-36CC-4650-B9A4-0D9A2AC467EF}">
      <dgm:prSet/>
      <dgm:spPr/>
      <dgm:t>
        <a:bodyPr/>
        <a:lstStyle/>
        <a:p>
          <a:endParaRPr lang="fr-FR"/>
        </a:p>
      </dgm:t>
    </dgm:pt>
    <dgm:pt modelId="{AD947A45-AB63-4349-A883-593169620CB4}">
      <dgm:prSet phldrT="[Texte]"/>
      <dgm:spPr>
        <a:solidFill>
          <a:srgbClr val="0070C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Forum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Coimbra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9-12 Sept. 2015</a:t>
          </a:r>
          <a:endParaRPr lang="fr-FR" dirty="0"/>
        </a:p>
      </dgm:t>
    </dgm:pt>
    <dgm:pt modelId="{891C1DCB-070D-4FD0-BD6F-9C606D126235}" type="parTrans" cxnId="{3C5A8209-7B5F-4714-912D-AC0328165EC5}">
      <dgm:prSet/>
      <dgm:spPr/>
      <dgm:t>
        <a:bodyPr/>
        <a:lstStyle/>
        <a:p>
          <a:endParaRPr lang="fr-FR"/>
        </a:p>
      </dgm:t>
    </dgm:pt>
    <dgm:pt modelId="{A800AEE7-55F8-456D-A811-6CC9A4737381}" type="sibTrans" cxnId="{3C5A8209-7B5F-4714-912D-AC0328165EC5}">
      <dgm:prSet/>
      <dgm:spPr/>
      <dgm:t>
        <a:bodyPr/>
        <a:lstStyle/>
        <a:p>
          <a:endParaRPr lang="fr-FR"/>
        </a:p>
      </dgm:t>
    </dgm:pt>
    <dgm:pt modelId="{1C6162A7-C199-4919-8B93-BD555212F55C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 anchor="ctr"/>
        <a:lstStyle/>
        <a:p>
          <a:r>
            <a:rPr lang="fr-FR" sz="2000" dirty="0" smtClean="0">
              <a:solidFill>
                <a:schemeClr val="tx1"/>
              </a:solidFill>
            </a:rPr>
            <a:t>WG4</a:t>
          </a:r>
          <a:endParaRPr lang="fr-FR" sz="2000" dirty="0">
            <a:solidFill>
              <a:schemeClr val="tx1"/>
            </a:solidFill>
          </a:endParaRPr>
        </a:p>
      </dgm:t>
    </dgm:pt>
    <dgm:pt modelId="{984FA456-3873-4A60-9E18-7C30C9B619FF}" type="parTrans" cxnId="{CCDA5E46-2674-4904-B6C8-7C319DA37A06}">
      <dgm:prSet/>
      <dgm:spPr/>
      <dgm:t>
        <a:bodyPr/>
        <a:lstStyle/>
        <a:p>
          <a:endParaRPr lang="fr-FR"/>
        </a:p>
      </dgm:t>
    </dgm:pt>
    <dgm:pt modelId="{4912F24C-52F8-4549-9E54-D1AA5F55AB4C}" type="sibTrans" cxnId="{CCDA5E46-2674-4904-B6C8-7C319DA37A06}">
      <dgm:prSet/>
      <dgm:spPr/>
      <dgm:t>
        <a:bodyPr/>
        <a:lstStyle/>
        <a:p>
          <a:endParaRPr lang="fr-FR"/>
        </a:p>
      </dgm:t>
    </dgm:pt>
    <dgm:pt modelId="{2C726821-AC7F-4B0D-B6D4-060FE592A084}">
      <dgm:prSet phldrT="[Texte]"/>
      <dgm:spPr>
        <a:solidFill>
          <a:srgbClr val="7030A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Zagreb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21-23 </a:t>
          </a:r>
          <a:r>
            <a:rPr lang="fr-FR" dirty="0" err="1" smtClean="0"/>
            <a:t>June</a:t>
          </a:r>
          <a:r>
            <a:rPr lang="fr-FR" dirty="0" smtClean="0"/>
            <a:t> 2015</a:t>
          </a:r>
          <a:endParaRPr lang="fr-FR" dirty="0"/>
        </a:p>
      </dgm:t>
    </dgm:pt>
    <dgm:pt modelId="{0836B25D-FED0-4780-8A89-486C35D16DAC}" type="parTrans" cxnId="{68D8922F-BCA9-4F31-976B-7996DC071F8F}">
      <dgm:prSet/>
      <dgm:spPr/>
      <dgm:t>
        <a:bodyPr/>
        <a:lstStyle/>
        <a:p>
          <a:endParaRPr lang="fr-FR"/>
        </a:p>
      </dgm:t>
    </dgm:pt>
    <dgm:pt modelId="{58C242AA-1008-4C85-958D-569FB9254C0E}" type="sibTrans" cxnId="{68D8922F-BCA9-4F31-976B-7996DC071F8F}">
      <dgm:prSet/>
      <dgm:spPr/>
      <dgm:t>
        <a:bodyPr/>
        <a:lstStyle/>
        <a:p>
          <a:endParaRPr lang="fr-FR"/>
        </a:p>
      </dgm:t>
    </dgm:pt>
    <dgm:pt modelId="{A33CD006-6E36-437E-A047-1D4F9E52A00B}">
      <dgm:prSet phldrT="[Texte]"/>
      <dgm:spPr>
        <a:solidFill>
          <a:srgbClr val="7030A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Forum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err="1" smtClean="0"/>
            <a:t>Bucharest</a:t>
          </a:r>
          <a:endParaRPr lang="fr-FR" dirty="0" smtClean="0"/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err="1" smtClean="0"/>
            <a:t>September</a:t>
          </a:r>
          <a:r>
            <a:rPr lang="fr-FR" dirty="0" smtClean="0"/>
            <a:t> 2016</a:t>
          </a:r>
          <a:endParaRPr lang="fr-FR" dirty="0"/>
        </a:p>
      </dgm:t>
    </dgm:pt>
    <dgm:pt modelId="{737A5D2F-E053-4152-9AEC-3ED675DDF508}" type="parTrans" cxnId="{E29C3C6B-950E-44B9-AC09-A464115A1CF1}">
      <dgm:prSet/>
      <dgm:spPr/>
      <dgm:t>
        <a:bodyPr/>
        <a:lstStyle/>
        <a:p>
          <a:endParaRPr lang="fr-FR"/>
        </a:p>
      </dgm:t>
    </dgm:pt>
    <dgm:pt modelId="{4C9082AB-7667-42CA-9B36-E25683FC8DEC}" type="sibTrans" cxnId="{E29C3C6B-950E-44B9-AC09-A464115A1CF1}">
      <dgm:prSet/>
      <dgm:spPr/>
      <dgm:t>
        <a:bodyPr/>
        <a:lstStyle/>
        <a:p>
          <a:endParaRPr lang="fr-FR"/>
        </a:p>
      </dgm:t>
    </dgm:pt>
    <dgm:pt modelId="{FB2390F5-D3EC-4902-BF32-C871FB6FBC66}">
      <dgm:prSet phldrT="[Texte]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Forum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Helsinki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August 2014</a:t>
          </a:r>
          <a:endParaRPr lang="fr-FR" dirty="0"/>
        </a:p>
      </dgm:t>
    </dgm:pt>
    <dgm:pt modelId="{0B9747E4-7B15-4C7F-A6AE-F5EEEAA8C4EC}" type="parTrans" cxnId="{52852354-B882-4BAF-AB3A-06CE2BF8C7CE}">
      <dgm:prSet/>
      <dgm:spPr/>
      <dgm:t>
        <a:bodyPr/>
        <a:lstStyle/>
        <a:p>
          <a:endParaRPr lang="fr-FR"/>
        </a:p>
      </dgm:t>
    </dgm:pt>
    <dgm:pt modelId="{F8342427-8ACC-45B9-896B-E0EEE0DA78C8}" type="sibTrans" cxnId="{52852354-B882-4BAF-AB3A-06CE2BF8C7CE}">
      <dgm:prSet/>
      <dgm:spPr/>
      <dgm:t>
        <a:bodyPr/>
        <a:lstStyle/>
        <a:p>
          <a:endParaRPr lang="fr-FR"/>
        </a:p>
      </dgm:t>
    </dgm:pt>
    <dgm:pt modelId="{CFF192F4-0BD2-4AAC-98F8-404F13D3BD88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err="1" smtClean="0"/>
            <a:t>Hannover</a:t>
          </a:r>
          <a:r>
            <a:rPr lang="fr-FR" dirty="0" smtClean="0"/>
            <a:t>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April 2015</a:t>
          </a:r>
          <a:endParaRPr lang="fr-FR" dirty="0"/>
        </a:p>
      </dgm:t>
    </dgm:pt>
    <dgm:pt modelId="{4471885C-466E-491E-A008-9E2604116748}" type="parTrans" cxnId="{D904270D-C2A7-4780-8C90-7C3E0E472EB5}">
      <dgm:prSet/>
      <dgm:spPr/>
      <dgm:t>
        <a:bodyPr/>
        <a:lstStyle/>
        <a:p>
          <a:endParaRPr lang="fr-FR"/>
        </a:p>
      </dgm:t>
    </dgm:pt>
    <dgm:pt modelId="{355B2A08-176E-4932-A820-25566DB9EDCD}" type="sibTrans" cxnId="{D904270D-C2A7-4780-8C90-7C3E0E472EB5}">
      <dgm:prSet/>
      <dgm:spPr/>
      <dgm:t>
        <a:bodyPr/>
        <a:lstStyle/>
        <a:p>
          <a:endParaRPr lang="fr-FR"/>
        </a:p>
      </dgm:t>
    </dgm:pt>
    <dgm:pt modelId="{ADB059FA-6A8D-421E-8D30-BC97F0DBCAF2}">
      <dgm:prSet phldrT="[Texte]"/>
      <dgm:spPr>
        <a:solidFill>
          <a:srgbClr val="0070C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Granada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7-9 May 2015</a:t>
          </a:r>
          <a:endParaRPr lang="fr-FR" dirty="0"/>
        </a:p>
      </dgm:t>
    </dgm:pt>
    <dgm:pt modelId="{CB7C7B6F-8866-4126-A08A-D11A2782FF1C}" type="parTrans" cxnId="{8778C31A-423A-42FA-8F78-6F4F41BD7D73}">
      <dgm:prSet/>
      <dgm:spPr/>
      <dgm:t>
        <a:bodyPr/>
        <a:lstStyle/>
        <a:p>
          <a:endParaRPr lang="fr-FR"/>
        </a:p>
      </dgm:t>
    </dgm:pt>
    <dgm:pt modelId="{8E72BDF1-8407-4954-B024-807283BDA6AA}" type="sibTrans" cxnId="{8778C31A-423A-42FA-8F78-6F4F41BD7D73}">
      <dgm:prSet/>
      <dgm:spPr/>
      <dgm:t>
        <a:bodyPr/>
        <a:lstStyle/>
        <a:p>
          <a:endParaRPr lang="fr-FR"/>
        </a:p>
      </dgm:t>
    </dgm:pt>
    <dgm:pt modelId="{22A103FA-1856-4D80-A733-57947D775336}">
      <dgm:prSet phldrT="[Texte]"/>
      <dgm:spPr>
        <a:solidFill>
          <a:srgbClr val="7030A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WG Meeting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Riga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 smtClean="0"/>
            <a:t>Nov. 2015</a:t>
          </a:r>
          <a:endParaRPr lang="fr-FR" dirty="0"/>
        </a:p>
      </dgm:t>
    </dgm:pt>
    <dgm:pt modelId="{A8766D27-9E5F-4CF6-9E2E-078BFD4F8EA1}" type="parTrans" cxnId="{0492BEAE-93FB-404E-B01A-C5CFD0AD1D6A}">
      <dgm:prSet/>
      <dgm:spPr/>
      <dgm:t>
        <a:bodyPr/>
        <a:lstStyle/>
        <a:p>
          <a:endParaRPr lang="fr-FR"/>
        </a:p>
      </dgm:t>
    </dgm:pt>
    <dgm:pt modelId="{2D0DA44F-097F-42EA-91EF-504EC5EFC561}" type="sibTrans" cxnId="{0492BEAE-93FB-404E-B01A-C5CFD0AD1D6A}">
      <dgm:prSet/>
      <dgm:spPr/>
      <dgm:t>
        <a:bodyPr/>
        <a:lstStyle/>
        <a:p>
          <a:endParaRPr lang="fr-FR"/>
        </a:p>
      </dgm:t>
    </dgm:pt>
    <dgm:pt modelId="{EAE6AF1D-EE56-4BEE-B458-6FE57C993234}" type="pres">
      <dgm:prSet presAssocID="{D178FFD5-E9E3-46E6-8663-4E84413D54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F764A6-7F01-494A-9D5F-34B8F559145B}" type="pres">
      <dgm:prSet presAssocID="{36BEEA44-0A74-48F4-8DA7-EC28580F0CD8}" presName="compNode" presStyleCnt="0"/>
      <dgm:spPr/>
    </dgm:pt>
    <dgm:pt modelId="{CFFA410F-038A-4C60-B250-F9B5668CA5B9}" type="pres">
      <dgm:prSet presAssocID="{36BEEA44-0A74-48F4-8DA7-EC28580F0CD8}" presName="aNode" presStyleLbl="bgShp" presStyleIdx="0" presStyleCnt="4"/>
      <dgm:spPr/>
      <dgm:t>
        <a:bodyPr/>
        <a:lstStyle/>
        <a:p>
          <a:endParaRPr lang="fr-FR"/>
        </a:p>
      </dgm:t>
    </dgm:pt>
    <dgm:pt modelId="{123021E5-EB78-45FA-AED5-06691E5DFA42}" type="pres">
      <dgm:prSet presAssocID="{36BEEA44-0A74-48F4-8DA7-EC28580F0CD8}" presName="textNode" presStyleLbl="bgShp" presStyleIdx="0" presStyleCnt="4"/>
      <dgm:spPr/>
      <dgm:t>
        <a:bodyPr/>
        <a:lstStyle/>
        <a:p>
          <a:endParaRPr lang="fr-FR"/>
        </a:p>
      </dgm:t>
    </dgm:pt>
    <dgm:pt modelId="{FE85067E-669F-423B-9C12-02A9E33865F8}" type="pres">
      <dgm:prSet presAssocID="{36BEEA44-0A74-48F4-8DA7-EC28580F0CD8}" presName="compChildNode" presStyleCnt="0"/>
      <dgm:spPr/>
    </dgm:pt>
    <dgm:pt modelId="{3C63E88A-F125-4E43-847E-ABFAAEF689A6}" type="pres">
      <dgm:prSet presAssocID="{36BEEA44-0A74-48F4-8DA7-EC28580F0CD8}" presName="theInnerList" presStyleCnt="0"/>
      <dgm:spPr/>
    </dgm:pt>
    <dgm:pt modelId="{CEFBFB17-F9DE-4FDE-A46A-14CC6927C628}" type="pres">
      <dgm:prSet presAssocID="{00FDFB20-DCC2-41DB-868C-A08DFBF6FF92}" presName="childNode" presStyleLbl="node1" presStyleIdx="0" presStyleCnt="12" custLinFactY="-31002" custLinFactNeighborX="-295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B46316-9BC8-4586-BB67-3961A343AD19}" type="pres">
      <dgm:prSet presAssocID="{00FDFB20-DCC2-41DB-868C-A08DFBF6FF92}" presName="aSpace2" presStyleCnt="0"/>
      <dgm:spPr/>
    </dgm:pt>
    <dgm:pt modelId="{683A6716-6DB4-4BE5-99EB-ED8CAB5DE49E}" type="pres">
      <dgm:prSet presAssocID="{BE46E97C-1543-4467-A788-8B733E2BB740}" presName="childNode" presStyleLbl="node1" presStyleIdx="1" presStyleCnt="12" custLinFactY="-24832" custLinFactNeighborX="-295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767173-ABF5-44CE-B332-FD45A02B7234}" type="pres">
      <dgm:prSet presAssocID="{BE46E97C-1543-4467-A788-8B733E2BB740}" presName="aSpace2" presStyleCnt="0"/>
      <dgm:spPr/>
    </dgm:pt>
    <dgm:pt modelId="{F4F53414-BBE7-4A80-83BE-777E756F015F}" type="pres">
      <dgm:prSet presAssocID="{FB2390F5-D3EC-4902-BF32-C871FB6FBC66}" presName="childNode" presStyleLbl="node1" presStyleIdx="2" presStyleCnt="12" custLinFactY="-18662" custLinFactNeighborX="-262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FA786C-B54E-4D82-9B53-DCC295A40B27}" type="pres">
      <dgm:prSet presAssocID="{36BEEA44-0A74-48F4-8DA7-EC28580F0CD8}" presName="aSpace" presStyleCnt="0"/>
      <dgm:spPr/>
    </dgm:pt>
    <dgm:pt modelId="{0C08ED2D-A025-4464-8DB9-9475929708CA}" type="pres">
      <dgm:prSet presAssocID="{786487AD-E812-4B91-A129-31ED2FD8DA99}" presName="compNode" presStyleCnt="0"/>
      <dgm:spPr/>
    </dgm:pt>
    <dgm:pt modelId="{12920029-9504-41A8-BD28-DC07568F4462}" type="pres">
      <dgm:prSet presAssocID="{786487AD-E812-4B91-A129-31ED2FD8DA99}" presName="aNode" presStyleLbl="bgShp" presStyleIdx="1" presStyleCnt="4" custLinFactNeighborX="773" custLinFactNeighborY="-5970"/>
      <dgm:spPr/>
      <dgm:t>
        <a:bodyPr/>
        <a:lstStyle/>
        <a:p>
          <a:endParaRPr lang="fr-FR"/>
        </a:p>
      </dgm:t>
    </dgm:pt>
    <dgm:pt modelId="{49DD5089-458B-4246-A5CE-D3812AF5F63E}" type="pres">
      <dgm:prSet presAssocID="{786487AD-E812-4B91-A129-31ED2FD8DA99}" presName="textNode" presStyleLbl="bgShp" presStyleIdx="1" presStyleCnt="4"/>
      <dgm:spPr/>
      <dgm:t>
        <a:bodyPr/>
        <a:lstStyle/>
        <a:p>
          <a:endParaRPr lang="fr-FR"/>
        </a:p>
      </dgm:t>
    </dgm:pt>
    <dgm:pt modelId="{B35A324D-1720-4A77-B0E3-E81D97A8D7A5}" type="pres">
      <dgm:prSet presAssocID="{786487AD-E812-4B91-A129-31ED2FD8DA99}" presName="compChildNode" presStyleCnt="0"/>
      <dgm:spPr/>
    </dgm:pt>
    <dgm:pt modelId="{36B647C5-807C-44D7-8DCA-DCE7B937789B}" type="pres">
      <dgm:prSet presAssocID="{786487AD-E812-4B91-A129-31ED2FD8DA99}" presName="theInnerList" presStyleCnt="0"/>
      <dgm:spPr/>
    </dgm:pt>
    <dgm:pt modelId="{A0803657-A0B2-4B53-9B88-2866DD54ED39}" type="pres">
      <dgm:prSet presAssocID="{D4CB3FA7-3409-4860-9C12-7A2C42B9C107}" presName="childNode" presStyleLbl="node1" presStyleIdx="3" presStyleCnt="12" custLinFactY="-31002" custLinFactNeighborX="76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5A06EA-6419-4F60-96FE-98A032E6916F}" type="pres">
      <dgm:prSet presAssocID="{D4CB3FA7-3409-4860-9C12-7A2C42B9C107}" presName="aSpace2" presStyleCnt="0"/>
      <dgm:spPr/>
    </dgm:pt>
    <dgm:pt modelId="{73D9AE51-830F-4EB7-B1DC-83C16A213D77}" type="pres">
      <dgm:prSet presAssocID="{CFF192F4-0BD2-4AAC-98F8-404F13D3BD88}" presName="childNode" presStyleLbl="node1" presStyleIdx="4" presStyleCnt="12" custLinFactY="-24832" custLinFactNeighborX="76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D185CE-77A5-4943-ADCA-F2F4E7BA03CA}" type="pres">
      <dgm:prSet presAssocID="{CFF192F4-0BD2-4AAC-98F8-404F13D3BD88}" presName="aSpace2" presStyleCnt="0"/>
      <dgm:spPr/>
    </dgm:pt>
    <dgm:pt modelId="{DE8B8B48-C63F-49D3-B3E3-2BE4DE611C5F}" type="pres">
      <dgm:prSet presAssocID="{518EB92F-D653-44EB-8C3B-E9FEDDC52D4B}" presName="childNode" presStyleLbl="node1" presStyleIdx="5" presStyleCnt="12" custLinFactY="-18662" custLinFactNeighborX="76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C184C6-F835-435A-A9C6-2C85268015FD}" type="pres">
      <dgm:prSet presAssocID="{786487AD-E812-4B91-A129-31ED2FD8DA99}" presName="aSpace" presStyleCnt="0"/>
      <dgm:spPr/>
    </dgm:pt>
    <dgm:pt modelId="{05155E07-9D35-4E5F-ACC7-9185F264FCEB}" type="pres">
      <dgm:prSet presAssocID="{48E259B7-CED1-4A82-A71B-A20ADE27176B}" presName="compNode" presStyleCnt="0"/>
      <dgm:spPr/>
    </dgm:pt>
    <dgm:pt modelId="{597784E4-F4B1-4E71-8FD8-6446E33C559E}" type="pres">
      <dgm:prSet presAssocID="{48E259B7-CED1-4A82-A71B-A20ADE27176B}" presName="aNode" presStyleLbl="bgShp" presStyleIdx="2" presStyleCnt="4" custLinFactNeighborX="-3096" custLinFactNeighborY="3087"/>
      <dgm:spPr/>
      <dgm:t>
        <a:bodyPr/>
        <a:lstStyle/>
        <a:p>
          <a:endParaRPr lang="fr-FR"/>
        </a:p>
      </dgm:t>
    </dgm:pt>
    <dgm:pt modelId="{924A2A3C-6D01-4847-8995-9BFBAF7FB31A}" type="pres">
      <dgm:prSet presAssocID="{48E259B7-CED1-4A82-A71B-A20ADE27176B}" presName="textNode" presStyleLbl="bgShp" presStyleIdx="2" presStyleCnt="4"/>
      <dgm:spPr/>
      <dgm:t>
        <a:bodyPr/>
        <a:lstStyle/>
        <a:p>
          <a:endParaRPr lang="fr-FR"/>
        </a:p>
      </dgm:t>
    </dgm:pt>
    <dgm:pt modelId="{58ABCCB9-0932-48CB-9FC1-5AF4660129DD}" type="pres">
      <dgm:prSet presAssocID="{48E259B7-CED1-4A82-A71B-A20ADE27176B}" presName="compChildNode" presStyleCnt="0"/>
      <dgm:spPr/>
    </dgm:pt>
    <dgm:pt modelId="{79915E8C-48D8-4424-A384-0324292C724D}" type="pres">
      <dgm:prSet presAssocID="{48E259B7-CED1-4A82-A71B-A20ADE27176B}" presName="theInnerList" presStyleCnt="0"/>
      <dgm:spPr/>
    </dgm:pt>
    <dgm:pt modelId="{E5E27B79-9BD4-4D2B-B79C-F91458F2E160}" type="pres">
      <dgm:prSet presAssocID="{9F591E35-3CDA-4E15-9598-EE8D5CC52323}" presName="childNode" presStyleLbl="node1" presStyleIdx="6" presStyleCnt="12" custLinFactY="-31002" custLinFactNeighborX="-375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0F9D3A-48AB-45F0-922F-F468405E9C33}" type="pres">
      <dgm:prSet presAssocID="{9F591E35-3CDA-4E15-9598-EE8D5CC52323}" presName="aSpace2" presStyleCnt="0"/>
      <dgm:spPr/>
    </dgm:pt>
    <dgm:pt modelId="{9380FF4E-8AAF-4AD0-B2F9-03033985E633}" type="pres">
      <dgm:prSet presAssocID="{ADB059FA-6A8D-421E-8D30-BC97F0DBCAF2}" presName="childNode" presStyleLbl="node1" presStyleIdx="7" presStyleCnt="12" custLinFactY="-24832" custLinFactNeighborX="-375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645361-19E2-47F2-A5B4-065CFA0A4E56}" type="pres">
      <dgm:prSet presAssocID="{ADB059FA-6A8D-421E-8D30-BC97F0DBCAF2}" presName="aSpace2" presStyleCnt="0"/>
      <dgm:spPr/>
    </dgm:pt>
    <dgm:pt modelId="{2A6FFBEF-1601-457F-9C06-DDD8BB0D847D}" type="pres">
      <dgm:prSet presAssocID="{AD947A45-AB63-4349-A883-593169620CB4}" presName="childNode" presStyleLbl="node1" presStyleIdx="8" presStyleCnt="12" custLinFactY="-18662" custLinFactNeighborX="-375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70DB6-A0BD-4BE4-AA9B-853FA36378CD}" type="pres">
      <dgm:prSet presAssocID="{48E259B7-CED1-4A82-A71B-A20ADE27176B}" presName="aSpace" presStyleCnt="0"/>
      <dgm:spPr/>
    </dgm:pt>
    <dgm:pt modelId="{E42291F3-150A-480C-BC4D-7090AD4C019A}" type="pres">
      <dgm:prSet presAssocID="{1C6162A7-C199-4919-8B93-BD555212F55C}" presName="compNode" presStyleCnt="0"/>
      <dgm:spPr/>
    </dgm:pt>
    <dgm:pt modelId="{8DB738DC-EEA4-41BD-96F4-67C8615B61E2}" type="pres">
      <dgm:prSet presAssocID="{1C6162A7-C199-4919-8B93-BD555212F55C}" presName="aNode" presStyleLbl="bgShp" presStyleIdx="3" presStyleCnt="4"/>
      <dgm:spPr/>
      <dgm:t>
        <a:bodyPr/>
        <a:lstStyle/>
        <a:p>
          <a:endParaRPr lang="fr-FR"/>
        </a:p>
      </dgm:t>
    </dgm:pt>
    <dgm:pt modelId="{0A7D65B5-AF7F-43F4-9BCA-756F7CEC504F}" type="pres">
      <dgm:prSet presAssocID="{1C6162A7-C199-4919-8B93-BD555212F55C}" presName="textNode" presStyleLbl="bgShp" presStyleIdx="3" presStyleCnt="4"/>
      <dgm:spPr/>
      <dgm:t>
        <a:bodyPr/>
        <a:lstStyle/>
        <a:p>
          <a:endParaRPr lang="fr-FR"/>
        </a:p>
      </dgm:t>
    </dgm:pt>
    <dgm:pt modelId="{A15D887B-11C6-4E8B-8D44-D1940CC05112}" type="pres">
      <dgm:prSet presAssocID="{1C6162A7-C199-4919-8B93-BD555212F55C}" presName="compChildNode" presStyleCnt="0"/>
      <dgm:spPr/>
    </dgm:pt>
    <dgm:pt modelId="{EBBA5014-FAE3-49F3-B560-BE22501FF83D}" type="pres">
      <dgm:prSet presAssocID="{1C6162A7-C199-4919-8B93-BD555212F55C}" presName="theInnerList" presStyleCnt="0"/>
      <dgm:spPr/>
    </dgm:pt>
    <dgm:pt modelId="{868E02C8-3F24-4A07-BA1C-F32E625390DA}" type="pres">
      <dgm:prSet presAssocID="{2C726821-AC7F-4B0D-B6D4-060FE592A084}" presName="childNode" presStyleLbl="node1" presStyleIdx="9" presStyleCnt="12" custLinFactY="-31002" custLinFactNeighborX="6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438E4D-CAA5-49FD-8975-43BA713AD9C5}" type="pres">
      <dgm:prSet presAssocID="{2C726821-AC7F-4B0D-B6D4-060FE592A084}" presName="aSpace2" presStyleCnt="0"/>
      <dgm:spPr/>
    </dgm:pt>
    <dgm:pt modelId="{B60A17CF-4D22-42C6-888F-49EFB58C8524}" type="pres">
      <dgm:prSet presAssocID="{22A103FA-1856-4D80-A733-57947D775336}" presName="childNode" presStyleLbl="node1" presStyleIdx="10" presStyleCnt="12" custLinFactY="-24832" custLinFactNeighborX="6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CC59A3-8FC8-48C2-BA93-1E70CAD73ABB}" type="pres">
      <dgm:prSet presAssocID="{22A103FA-1856-4D80-A733-57947D775336}" presName="aSpace2" presStyleCnt="0"/>
      <dgm:spPr/>
    </dgm:pt>
    <dgm:pt modelId="{01D69FE7-1F14-49E5-8D44-720B01E9E77A}" type="pres">
      <dgm:prSet presAssocID="{A33CD006-6E36-437E-A047-1D4F9E52A00B}" presName="childNode" presStyleLbl="node1" presStyleIdx="11" presStyleCnt="12" custLinFactY="-18662" custLinFactNeighborX="6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6E0EA6-56D6-432D-B70D-96DC2325C8B6}" type="presOf" srcId="{786487AD-E812-4B91-A129-31ED2FD8DA99}" destId="{12920029-9504-41A8-BD28-DC07568F4462}" srcOrd="0" destOrd="0" presId="urn:microsoft.com/office/officeart/2005/8/layout/lProcess2"/>
    <dgm:cxn modelId="{17F1FED0-823A-489A-8296-56B56E0FECD1}" srcId="{D178FFD5-E9E3-46E6-8663-4E84413D5489}" destId="{48E259B7-CED1-4A82-A71B-A20ADE27176B}" srcOrd="2" destOrd="0" parTransId="{2CD485B7-89D2-4AF8-8045-33D3D8F14350}" sibTransId="{71104863-01C5-4B9F-94B9-7CE0246874A3}"/>
    <dgm:cxn modelId="{3226526D-2B84-4EA4-AB3B-063EE078334B}" type="presOf" srcId="{786487AD-E812-4B91-A129-31ED2FD8DA99}" destId="{49DD5089-458B-4246-A5CE-D3812AF5F63E}" srcOrd="1" destOrd="0" presId="urn:microsoft.com/office/officeart/2005/8/layout/lProcess2"/>
    <dgm:cxn modelId="{F35CA559-4D0F-4317-BDEB-3C7EA2C1FC8E}" srcId="{D178FFD5-E9E3-46E6-8663-4E84413D5489}" destId="{786487AD-E812-4B91-A129-31ED2FD8DA99}" srcOrd="1" destOrd="0" parTransId="{B93B8DF7-2223-4A4B-9B61-90034F20C2CE}" sibTransId="{E6577EE2-B653-4FA7-B2CB-3888DB7CDA39}"/>
    <dgm:cxn modelId="{E29C3C6B-950E-44B9-AC09-A464115A1CF1}" srcId="{1C6162A7-C199-4919-8B93-BD555212F55C}" destId="{A33CD006-6E36-437E-A047-1D4F9E52A00B}" srcOrd="2" destOrd="0" parTransId="{737A5D2F-E053-4152-9AEC-3ED675DDF508}" sibTransId="{4C9082AB-7667-42CA-9B36-E25683FC8DEC}"/>
    <dgm:cxn modelId="{E27F370B-7783-4BB7-B6D2-978919092FB6}" type="presOf" srcId="{1C6162A7-C199-4919-8B93-BD555212F55C}" destId="{0A7D65B5-AF7F-43F4-9BCA-756F7CEC504F}" srcOrd="1" destOrd="0" presId="urn:microsoft.com/office/officeart/2005/8/layout/lProcess2"/>
    <dgm:cxn modelId="{27B3A4D0-36CC-4650-B9A4-0D9A2AC467EF}" srcId="{48E259B7-CED1-4A82-A71B-A20ADE27176B}" destId="{9F591E35-3CDA-4E15-9598-EE8D5CC52323}" srcOrd="0" destOrd="0" parTransId="{37BDBD4E-461B-4096-978F-DBE165117D23}" sibTransId="{A9A11B27-46F8-46D6-A503-0893FA1D9FDD}"/>
    <dgm:cxn modelId="{CCDA5E46-2674-4904-B6C8-7C319DA37A06}" srcId="{D178FFD5-E9E3-46E6-8663-4E84413D5489}" destId="{1C6162A7-C199-4919-8B93-BD555212F55C}" srcOrd="3" destOrd="0" parTransId="{984FA456-3873-4A60-9E18-7C30C9B619FF}" sibTransId="{4912F24C-52F8-4549-9E54-D1AA5F55AB4C}"/>
    <dgm:cxn modelId="{88FD038F-B970-412A-A074-E8D5BCBCAA28}" type="presOf" srcId="{518EB92F-D653-44EB-8C3B-E9FEDDC52D4B}" destId="{DE8B8B48-C63F-49D3-B3E3-2BE4DE611C5F}" srcOrd="0" destOrd="0" presId="urn:microsoft.com/office/officeart/2005/8/layout/lProcess2"/>
    <dgm:cxn modelId="{4AD836C7-5F76-4CDD-ABF6-6E39A63BBDD2}" type="presOf" srcId="{AD947A45-AB63-4349-A883-593169620CB4}" destId="{2A6FFBEF-1601-457F-9C06-DDD8BB0D847D}" srcOrd="0" destOrd="0" presId="urn:microsoft.com/office/officeart/2005/8/layout/lProcess2"/>
    <dgm:cxn modelId="{CCB0D886-242D-490D-AD01-187DCCC08045}" type="presOf" srcId="{D178FFD5-E9E3-46E6-8663-4E84413D5489}" destId="{EAE6AF1D-EE56-4BEE-B458-6FE57C993234}" srcOrd="0" destOrd="0" presId="urn:microsoft.com/office/officeart/2005/8/layout/lProcess2"/>
    <dgm:cxn modelId="{5923FE7B-B705-4A64-B78E-95D5803D3982}" type="presOf" srcId="{48E259B7-CED1-4A82-A71B-A20ADE27176B}" destId="{924A2A3C-6D01-4847-8995-9BFBAF7FB31A}" srcOrd="1" destOrd="0" presId="urn:microsoft.com/office/officeart/2005/8/layout/lProcess2"/>
    <dgm:cxn modelId="{68D8922F-BCA9-4F31-976B-7996DC071F8F}" srcId="{1C6162A7-C199-4919-8B93-BD555212F55C}" destId="{2C726821-AC7F-4B0D-B6D4-060FE592A084}" srcOrd="0" destOrd="0" parTransId="{0836B25D-FED0-4780-8A89-486C35D16DAC}" sibTransId="{58C242AA-1008-4C85-958D-569FB9254C0E}"/>
    <dgm:cxn modelId="{A3DBCE12-5F41-411A-AA05-93B9E3BA9C54}" srcId="{D178FFD5-E9E3-46E6-8663-4E84413D5489}" destId="{36BEEA44-0A74-48F4-8DA7-EC28580F0CD8}" srcOrd="0" destOrd="0" parTransId="{52B9BEC3-7F50-40B6-8EF5-C5CFBAD4307F}" sibTransId="{73F751AB-3BED-40C2-A99C-79F9C9533A17}"/>
    <dgm:cxn modelId="{10AC3D94-45F7-4BF4-9761-B3014FA7A805}" type="presOf" srcId="{36BEEA44-0A74-48F4-8DA7-EC28580F0CD8}" destId="{CFFA410F-038A-4C60-B250-F9B5668CA5B9}" srcOrd="0" destOrd="0" presId="urn:microsoft.com/office/officeart/2005/8/layout/lProcess2"/>
    <dgm:cxn modelId="{68C6FC40-DA2A-433E-974A-90FEC1BABA5C}" type="presOf" srcId="{1C6162A7-C199-4919-8B93-BD555212F55C}" destId="{8DB738DC-EEA4-41BD-96F4-67C8615B61E2}" srcOrd="0" destOrd="0" presId="urn:microsoft.com/office/officeart/2005/8/layout/lProcess2"/>
    <dgm:cxn modelId="{3C5A8209-7B5F-4714-912D-AC0328165EC5}" srcId="{48E259B7-CED1-4A82-A71B-A20ADE27176B}" destId="{AD947A45-AB63-4349-A883-593169620CB4}" srcOrd="2" destOrd="0" parTransId="{891C1DCB-070D-4FD0-BD6F-9C606D126235}" sibTransId="{A800AEE7-55F8-456D-A811-6CC9A4737381}"/>
    <dgm:cxn modelId="{211332E2-6AFD-41B1-8FEE-5352B58AEDB5}" type="presOf" srcId="{9F591E35-3CDA-4E15-9598-EE8D5CC52323}" destId="{E5E27B79-9BD4-4D2B-B79C-F91458F2E160}" srcOrd="0" destOrd="0" presId="urn:microsoft.com/office/officeart/2005/8/layout/lProcess2"/>
    <dgm:cxn modelId="{B90E8BE6-3377-4D5E-8096-45267D6DEE69}" type="presOf" srcId="{D4CB3FA7-3409-4860-9C12-7A2C42B9C107}" destId="{A0803657-A0B2-4B53-9B88-2866DD54ED39}" srcOrd="0" destOrd="0" presId="urn:microsoft.com/office/officeart/2005/8/layout/lProcess2"/>
    <dgm:cxn modelId="{D904270D-C2A7-4780-8C90-7C3E0E472EB5}" srcId="{786487AD-E812-4B91-A129-31ED2FD8DA99}" destId="{CFF192F4-0BD2-4AAC-98F8-404F13D3BD88}" srcOrd="1" destOrd="0" parTransId="{4471885C-466E-491E-A008-9E2604116748}" sibTransId="{355B2A08-176E-4932-A820-25566DB9EDCD}"/>
    <dgm:cxn modelId="{B3102762-C676-4860-9E7B-368F743053A4}" type="presOf" srcId="{FB2390F5-D3EC-4902-BF32-C871FB6FBC66}" destId="{F4F53414-BBE7-4A80-83BE-777E756F015F}" srcOrd="0" destOrd="0" presId="urn:microsoft.com/office/officeart/2005/8/layout/lProcess2"/>
    <dgm:cxn modelId="{33AF137A-9200-4158-B425-3AE255845C89}" srcId="{786487AD-E812-4B91-A129-31ED2FD8DA99}" destId="{D4CB3FA7-3409-4860-9C12-7A2C42B9C107}" srcOrd="0" destOrd="0" parTransId="{2673DD56-EFD5-4C23-B3A3-646C407BD122}" sibTransId="{7DA4F54B-BF81-42CE-A792-988DEE9740B6}"/>
    <dgm:cxn modelId="{8778C31A-423A-42FA-8F78-6F4F41BD7D73}" srcId="{48E259B7-CED1-4A82-A71B-A20ADE27176B}" destId="{ADB059FA-6A8D-421E-8D30-BC97F0DBCAF2}" srcOrd="1" destOrd="0" parTransId="{CB7C7B6F-8866-4126-A08A-D11A2782FF1C}" sibTransId="{8E72BDF1-8407-4954-B024-807283BDA6AA}"/>
    <dgm:cxn modelId="{7D7C7C20-C0DF-4A0C-9E06-908FAA0452B3}" type="presOf" srcId="{BE46E97C-1543-4467-A788-8B733E2BB740}" destId="{683A6716-6DB4-4BE5-99EB-ED8CAB5DE49E}" srcOrd="0" destOrd="0" presId="urn:microsoft.com/office/officeart/2005/8/layout/lProcess2"/>
    <dgm:cxn modelId="{6DD125BC-A3B6-4696-88F4-AC0FD2FB8B60}" type="presOf" srcId="{36BEEA44-0A74-48F4-8DA7-EC28580F0CD8}" destId="{123021E5-EB78-45FA-AED5-06691E5DFA42}" srcOrd="1" destOrd="0" presId="urn:microsoft.com/office/officeart/2005/8/layout/lProcess2"/>
    <dgm:cxn modelId="{9E4F4B60-939C-4111-9817-96F6C7795652}" type="presOf" srcId="{48E259B7-CED1-4A82-A71B-A20ADE27176B}" destId="{597784E4-F4B1-4E71-8FD8-6446E33C559E}" srcOrd="0" destOrd="0" presId="urn:microsoft.com/office/officeart/2005/8/layout/lProcess2"/>
    <dgm:cxn modelId="{21FDF358-8999-4F5D-857F-16A0A2ADB01B}" type="presOf" srcId="{CFF192F4-0BD2-4AAC-98F8-404F13D3BD88}" destId="{73D9AE51-830F-4EB7-B1DC-83C16A213D77}" srcOrd="0" destOrd="0" presId="urn:microsoft.com/office/officeart/2005/8/layout/lProcess2"/>
    <dgm:cxn modelId="{4B6EE7BC-CFEF-41A0-AD7F-C7A04061640D}" type="presOf" srcId="{22A103FA-1856-4D80-A733-57947D775336}" destId="{B60A17CF-4D22-42C6-888F-49EFB58C8524}" srcOrd="0" destOrd="0" presId="urn:microsoft.com/office/officeart/2005/8/layout/lProcess2"/>
    <dgm:cxn modelId="{5B6E019E-1D13-49C9-9C39-42FB13646DF2}" type="presOf" srcId="{2C726821-AC7F-4B0D-B6D4-060FE592A084}" destId="{868E02C8-3F24-4A07-BA1C-F32E625390DA}" srcOrd="0" destOrd="0" presId="urn:microsoft.com/office/officeart/2005/8/layout/lProcess2"/>
    <dgm:cxn modelId="{36602E5E-5FF4-42BE-8F56-0388D5DAC9C7}" type="presOf" srcId="{00FDFB20-DCC2-41DB-868C-A08DFBF6FF92}" destId="{CEFBFB17-F9DE-4FDE-A46A-14CC6927C628}" srcOrd="0" destOrd="0" presId="urn:microsoft.com/office/officeart/2005/8/layout/lProcess2"/>
    <dgm:cxn modelId="{0492BEAE-93FB-404E-B01A-C5CFD0AD1D6A}" srcId="{1C6162A7-C199-4919-8B93-BD555212F55C}" destId="{22A103FA-1856-4D80-A733-57947D775336}" srcOrd="1" destOrd="0" parTransId="{A8766D27-9E5F-4CF6-9E2E-078BFD4F8EA1}" sibTransId="{2D0DA44F-097F-42EA-91EF-504EC5EFC561}"/>
    <dgm:cxn modelId="{D08F167C-20D9-4B36-AD63-F073BD1E0D97}" type="presOf" srcId="{ADB059FA-6A8D-421E-8D30-BC97F0DBCAF2}" destId="{9380FF4E-8AAF-4AD0-B2F9-03033985E633}" srcOrd="0" destOrd="0" presId="urn:microsoft.com/office/officeart/2005/8/layout/lProcess2"/>
    <dgm:cxn modelId="{C22EFD2E-B007-469F-96DE-834FC44E971E}" srcId="{36BEEA44-0A74-48F4-8DA7-EC28580F0CD8}" destId="{00FDFB20-DCC2-41DB-868C-A08DFBF6FF92}" srcOrd="0" destOrd="0" parTransId="{ABF7AE29-AF3F-4F9A-ACE0-7E30FBE2C36B}" sibTransId="{C2992CA4-BBE8-4902-B79E-940A3FC2AC4A}"/>
    <dgm:cxn modelId="{52852354-B882-4BAF-AB3A-06CE2BF8C7CE}" srcId="{36BEEA44-0A74-48F4-8DA7-EC28580F0CD8}" destId="{FB2390F5-D3EC-4902-BF32-C871FB6FBC66}" srcOrd="2" destOrd="0" parTransId="{0B9747E4-7B15-4C7F-A6AE-F5EEEAA8C4EC}" sibTransId="{F8342427-8ACC-45B9-896B-E0EEE0DA78C8}"/>
    <dgm:cxn modelId="{13CC06AB-5BAE-427F-9A43-9ED24B84C579}" srcId="{36BEEA44-0A74-48F4-8DA7-EC28580F0CD8}" destId="{BE46E97C-1543-4467-A788-8B733E2BB740}" srcOrd="1" destOrd="0" parTransId="{2E3DB331-E099-49AC-BC82-1821AE46E3EE}" sibTransId="{207BC5E2-A998-4C19-8114-0E1D3248B212}"/>
    <dgm:cxn modelId="{F2E8CDEA-E33B-4737-AA32-CD50576123C0}" srcId="{786487AD-E812-4B91-A129-31ED2FD8DA99}" destId="{518EB92F-D653-44EB-8C3B-E9FEDDC52D4B}" srcOrd="2" destOrd="0" parTransId="{7FE166DF-722D-4919-81E6-DC8D11BEBE19}" sibTransId="{6A70B7DD-8DE2-4CEC-B7C9-EE42E2697941}"/>
    <dgm:cxn modelId="{44C3113C-4DA4-4BD7-89A5-932B01EC9876}" type="presOf" srcId="{A33CD006-6E36-437E-A047-1D4F9E52A00B}" destId="{01D69FE7-1F14-49E5-8D44-720B01E9E77A}" srcOrd="0" destOrd="0" presId="urn:microsoft.com/office/officeart/2005/8/layout/lProcess2"/>
    <dgm:cxn modelId="{EF190D04-C671-4F49-A530-67754D883849}" type="presParOf" srcId="{EAE6AF1D-EE56-4BEE-B458-6FE57C993234}" destId="{1FF764A6-7F01-494A-9D5F-34B8F559145B}" srcOrd="0" destOrd="0" presId="urn:microsoft.com/office/officeart/2005/8/layout/lProcess2"/>
    <dgm:cxn modelId="{C428461B-7D25-4B91-9614-4B743B43F953}" type="presParOf" srcId="{1FF764A6-7F01-494A-9D5F-34B8F559145B}" destId="{CFFA410F-038A-4C60-B250-F9B5668CA5B9}" srcOrd="0" destOrd="0" presId="urn:microsoft.com/office/officeart/2005/8/layout/lProcess2"/>
    <dgm:cxn modelId="{447C43B0-03C3-40E9-8735-A2528EC05E9C}" type="presParOf" srcId="{1FF764A6-7F01-494A-9D5F-34B8F559145B}" destId="{123021E5-EB78-45FA-AED5-06691E5DFA42}" srcOrd="1" destOrd="0" presId="urn:microsoft.com/office/officeart/2005/8/layout/lProcess2"/>
    <dgm:cxn modelId="{D537B56A-DE69-4A52-A6FE-9F03C694FAD3}" type="presParOf" srcId="{1FF764A6-7F01-494A-9D5F-34B8F559145B}" destId="{FE85067E-669F-423B-9C12-02A9E33865F8}" srcOrd="2" destOrd="0" presId="urn:microsoft.com/office/officeart/2005/8/layout/lProcess2"/>
    <dgm:cxn modelId="{8648E762-71AC-47BF-BF68-51DDDCA7F84A}" type="presParOf" srcId="{FE85067E-669F-423B-9C12-02A9E33865F8}" destId="{3C63E88A-F125-4E43-847E-ABFAAEF689A6}" srcOrd="0" destOrd="0" presId="urn:microsoft.com/office/officeart/2005/8/layout/lProcess2"/>
    <dgm:cxn modelId="{AE0C5007-5BD6-4E7C-9863-9F7A8718AF71}" type="presParOf" srcId="{3C63E88A-F125-4E43-847E-ABFAAEF689A6}" destId="{CEFBFB17-F9DE-4FDE-A46A-14CC6927C628}" srcOrd="0" destOrd="0" presId="urn:microsoft.com/office/officeart/2005/8/layout/lProcess2"/>
    <dgm:cxn modelId="{25F73487-D24E-44D5-AA82-E69A5D747A9B}" type="presParOf" srcId="{3C63E88A-F125-4E43-847E-ABFAAEF689A6}" destId="{1AB46316-9BC8-4586-BB67-3961A343AD19}" srcOrd="1" destOrd="0" presId="urn:microsoft.com/office/officeart/2005/8/layout/lProcess2"/>
    <dgm:cxn modelId="{E8EEFD38-E6A3-451D-A32F-0E868FC45173}" type="presParOf" srcId="{3C63E88A-F125-4E43-847E-ABFAAEF689A6}" destId="{683A6716-6DB4-4BE5-99EB-ED8CAB5DE49E}" srcOrd="2" destOrd="0" presId="urn:microsoft.com/office/officeart/2005/8/layout/lProcess2"/>
    <dgm:cxn modelId="{711C2141-92BC-44A6-95F9-6B08B19F3DF3}" type="presParOf" srcId="{3C63E88A-F125-4E43-847E-ABFAAEF689A6}" destId="{EA767173-ABF5-44CE-B332-FD45A02B7234}" srcOrd="3" destOrd="0" presId="urn:microsoft.com/office/officeart/2005/8/layout/lProcess2"/>
    <dgm:cxn modelId="{93132A07-C2C9-4885-B418-43FC76695F46}" type="presParOf" srcId="{3C63E88A-F125-4E43-847E-ABFAAEF689A6}" destId="{F4F53414-BBE7-4A80-83BE-777E756F015F}" srcOrd="4" destOrd="0" presId="urn:microsoft.com/office/officeart/2005/8/layout/lProcess2"/>
    <dgm:cxn modelId="{41FA4316-4C5E-4E4B-927C-6C836807423D}" type="presParOf" srcId="{EAE6AF1D-EE56-4BEE-B458-6FE57C993234}" destId="{D4FA786C-B54E-4D82-9B53-DCC295A40B27}" srcOrd="1" destOrd="0" presId="urn:microsoft.com/office/officeart/2005/8/layout/lProcess2"/>
    <dgm:cxn modelId="{ADF3BC7D-E166-4F4F-813E-DFE56A2366F5}" type="presParOf" srcId="{EAE6AF1D-EE56-4BEE-B458-6FE57C993234}" destId="{0C08ED2D-A025-4464-8DB9-9475929708CA}" srcOrd="2" destOrd="0" presId="urn:microsoft.com/office/officeart/2005/8/layout/lProcess2"/>
    <dgm:cxn modelId="{4E32833F-8245-4F5D-BD51-BB453E81513E}" type="presParOf" srcId="{0C08ED2D-A025-4464-8DB9-9475929708CA}" destId="{12920029-9504-41A8-BD28-DC07568F4462}" srcOrd="0" destOrd="0" presId="urn:microsoft.com/office/officeart/2005/8/layout/lProcess2"/>
    <dgm:cxn modelId="{593B0837-C88B-4C23-9279-6EE329172B1F}" type="presParOf" srcId="{0C08ED2D-A025-4464-8DB9-9475929708CA}" destId="{49DD5089-458B-4246-A5CE-D3812AF5F63E}" srcOrd="1" destOrd="0" presId="urn:microsoft.com/office/officeart/2005/8/layout/lProcess2"/>
    <dgm:cxn modelId="{89154C64-BEC8-4B96-AEA8-DAA6364A1B10}" type="presParOf" srcId="{0C08ED2D-A025-4464-8DB9-9475929708CA}" destId="{B35A324D-1720-4A77-B0E3-E81D97A8D7A5}" srcOrd="2" destOrd="0" presId="urn:microsoft.com/office/officeart/2005/8/layout/lProcess2"/>
    <dgm:cxn modelId="{0575F50D-FFFE-4604-98C0-9665F2F289DE}" type="presParOf" srcId="{B35A324D-1720-4A77-B0E3-E81D97A8D7A5}" destId="{36B647C5-807C-44D7-8DCA-DCE7B937789B}" srcOrd="0" destOrd="0" presId="urn:microsoft.com/office/officeart/2005/8/layout/lProcess2"/>
    <dgm:cxn modelId="{2C4E35A1-BDE6-4FD7-A853-65887300CEC6}" type="presParOf" srcId="{36B647C5-807C-44D7-8DCA-DCE7B937789B}" destId="{A0803657-A0B2-4B53-9B88-2866DD54ED39}" srcOrd="0" destOrd="0" presId="urn:microsoft.com/office/officeart/2005/8/layout/lProcess2"/>
    <dgm:cxn modelId="{B0F2E73F-607D-478C-9456-0A90801B3577}" type="presParOf" srcId="{36B647C5-807C-44D7-8DCA-DCE7B937789B}" destId="{F35A06EA-6419-4F60-96FE-98A032E6916F}" srcOrd="1" destOrd="0" presId="urn:microsoft.com/office/officeart/2005/8/layout/lProcess2"/>
    <dgm:cxn modelId="{F4710121-F96B-4FEB-A8E6-B70EFFCDAECE}" type="presParOf" srcId="{36B647C5-807C-44D7-8DCA-DCE7B937789B}" destId="{73D9AE51-830F-4EB7-B1DC-83C16A213D77}" srcOrd="2" destOrd="0" presId="urn:microsoft.com/office/officeart/2005/8/layout/lProcess2"/>
    <dgm:cxn modelId="{63C24AFC-4BDC-4946-8A5F-4DC93358C7FD}" type="presParOf" srcId="{36B647C5-807C-44D7-8DCA-DCE7B937789B}" destId="{8BD185CE-77A5-4943-ADCA-F2F4E7BA03CA}" srcOrd="3" destOrd="0" presId="urn:microsoft.com/office/officeart/2005/8/layout/lProcess2"/>
    <dgm:cxn modelId="{C0BAB41A-CB44-49BD-B7F5-42EEA15344BD}" type="presParOf" srcId="{36B647C5-807C-44D7-8DCA-DCE7B937789B}" destId="{DE8B8B48-C63F-49D3-B3E3-2BE4DE611C5F}" srcOrd="4" destOrd="0" presId="urn:microsoft.com/office/officeart/2005/8/layout/lProcess2"/>
    <dgm:cxn modelId="{20754B27-4572-4FA3-8C73-AF7A1EA6CBDB}" type="presParOf" srcId="{EAE6AF1D-EE56-4BEE-B458-6FE57C993234}" destId="{9AC184C6-F835-435A-A9C6-2C85268015FD}" srcOrd="3" destOrd="0" presId="urn:microsoft.com/office/officeart/2005/8/layout/lProcess2"/>
    <dgm:cxn modelId="{1D984F17-F2FA-4ADA-AA8C-A0B8F263C709}" type="presParOf" srcId="{EAE6AF1D-EE56-4BEE-B458-6FE57C993234}" destId="{05155E07-9D35-4E5F-ACC7-9185F264FCEB}" srcOrd="4" destOrd="0" presId="urn:microsoft.com/office/officeart/2005/8/layout/lProcess2"/>
    <dgm:cxn modelId="{3CA8753B-2A89-4D82-9A52-A4A41EBDCC7A}" type="presParOf" srcId="{05155E07-9D35-4E5F-ACC7-9185F264FCEB}" destId="{597784E4-F4B1-4E71-8FD8-6446E33C559E}" srcOrd="0" destOrd="0" presId="urn:microsoft.com/office/officeart/2005/8/layout/lProcess2"/>
    <dgm:cxn modelId="{46533B24-B87C-4834-A44F-354333F4214B}" type="presParOf" srcId="{05155E07-9D35-4E5F-ACC7-9185F264FCEB}" destId="{924A2A3C-6D01-4847-8995-9BFBAF7FB31A}" srcOrd="1" destOrd="0" presId="urn:microsoft.com/office/officeart/2005/8/layout/lProcess2"/>
    <dgm:cxn modelId="{534067B1-EC88-4DCA-8606-0A7D386ABC4E}" type="presParOf" srcId="{05155E07-9D35-4E5F-ACC7-9185F264FCEB}" destId="{58ABCCB9-0932-48CB-9FC1-5AF4660129DD}" srcOrd="2" destOrd="0" presId="urn:microsoft.com/office/officeart/2005/8/layout/lProcess2"/>
    <dgm:cxn modelId="{109C8A38-7942-43CC-A5B8-FF2C0A73B43F}" type="presParOf" srcId="{58ABCCB9-0932-48CB-9FC1-5AF4660129DD}" destId="{79915E8C-48D8-4424-A384-0324292C724D}" srcOrd="0" destOrd="0" presId="urn:microsoft.com/office/officeart/2005/8/layout/lProcess2"/>
    <dgm:cxn modelId="{EF515D6E-38D5-4AB8-B71D-A7C2AD9652C6}" type="presParOf" srcId="{79915E8C-48D8-4424-A384-0324292C724D}" destId="{E5E27B79-9BD4-4D2B-B79C-F91458F2E160}" srcOrd="0" destOrd="0" presId="urn:microsoft.com/office/officeart/2005/8/layout/lProcess2"/>
    <dgm:cxn modelId="{D23D31DD-526D-43F6-AB5C-C863903FC0AD}" type="presParOf" srcId="{79915E8C-48D8-4424-A384-0324292C724D}" destId="{DB0F9D3A-48AB-45F0-922F-F468405E9C33}" srcOrd="1" destOrd="0" presId="urn:microsoft.com/office/officeart/2005/8/layout/lProcess2"/>
    <dgm:cxn modelId="{922239D5-B833-4FFA-8340-3F31028D1604}" type="presParOf" srcId="{79915E8C-48D8-4424-A384-0324292C724D}" destId="{9380FF4E-8AAF-4AD0-B2F9-03033985E633}" srcOrd="2" destOrd="0" presId="urn:microsoft.com/office/officeart/2005/8/layout/lProcess2"/>
    <dgm:cxn modelId="{3D7820B9-C880-477C-BEEF-23B52E7554C3}" type="presParOf" srcId="{79915E8C-48D8-4424-A384-0324292C724D}" destId="{89645361-19E2-47F2-A5B4-065CFA0A4E56}" srcOrd="3" destOrd="0" presId="urn:microsoft.com/office/officeart/2005/8/layout/lProcess2"/>
    <dgm:cxn modelId="{641504CA-44A8-4D3E-BE05-325E8C85BD51}" type="presParOf" srcId="{79915E8C-48D8-4424-A384-0324292C724D}" destId="{2A6FFBEF-1601-457F-9C06-DDD8BB0D847D}" srcOrd="4" destOrd="0" presId="urn:microsoft.com/office/officeart/2005/8/layout/lProcess2"/>
    <dgm:cxn modelId="{75F859E1-11F4-4BD0-B100-4F22E75A2019}" type="presParOf" srcId="{EAE6AF1D-EE56-4BEE-B458-6FE57C993234}" destId="{5AD70DB6-A0BD-4BE4-AA9B-853FA36378CD}" srcOrd="5" destOrd="0" presId="urn:microsoft.com/office/officeart/2005/8/layout/lProcess2"/>
    <dgm:cxn modelId="{0814C1ED-7151-484E-839B-F3D9C473F813}" type="presParOf" srcId="{EAE6AF1D-EE56-4BEE-B458-6FE57C993234}" destId="{E42291F3-150A-480C-BC4D-7090AD4C019A}" srcOrd="6" destOrd="0" presId="urn:microsoft.com/office/officeart/2005/8/layout/lProcess2"/>
    <dgm:cxn modelId="{9C1977D0-643C-4FD0-BF5D-EBC0F463FAAE}" type="presParOf" srcId="{E42291F3-150A-480C-BC4D-7090AD4C019A}" destId="{8DB738DC-EEA4-41BD-96F4-67C8615B61E2}" srcOrd="0" destOrd="0" presId="urn:microsoft.com/office/officeart/2005/8/layout/lProcess2"/>
    <dgm:cxn modelId="{9780222D-B98D-4617-85F6-3CF1B1F30A44}" type="presParOf" srcId="{E42291F3-150A-480C-BC4D-7090AD4C019A}" destId="{0A7D65B5-AF7F-43F4-9BCA-756F7CEC504F}" srcOrd="1" destOrd="0" presId="urn:microsoft.com/office/officeart/2005/8/layout/lProcess2"/>
    <dgm:cxn modelId="{4B9B1BA6-5209-4634-BC76-76DE2B7CC82C}" type="presParOf" srcId="{E42291F3-150A-480C-BC4D-7090AD4C019A}" destId="{A15D887B-11C6-4E8B-8D44-D1940CC05112}" srcOrd="2" destOrd="0" presId="urn:microsoft.com/office/officeart/2005/8/layout/lProcess2"/>
    <dgm:cxn modelId="{9E8FEEDA-5D04-4743-BA50-59C75247563E}" type="presParOf" srcId="{A15D887B-11C6-4E8B-8D44-D1940CC05112}" destId="{EBBA5014-FAE3-49F3-B560-BE22501FF83D}" srcOrd="0" destOrd="0" presId="urn:microsoft.com/office/officeart/2005/8/layout/lProcess2"/>
    <dgm:cxn modelId="{293AF004-D78D-4824-AF42-19BC37C9AA17}" type="presParOf" srcId="{EBBA5014-FAE3-49F3-B560-BE22501FF83D}" destId="{868E02C8-3F24-4A07-BA1C-F32E625390DA}" srcOrd="0" destOrd="0" presId="urn:microsoft.com/office/officeart/2005/8/layout/lProcess2"/>
    <dgm:cxn modelId="{3F9840E4-F28D-4FF7-ABCC-707165AAB1B2}" type="presParOf" srcId="{EBBA5014-FAE3-49F3-B560-BE22501FF83D}" destId="{D8438E4D-CAA5-49FD-8975-43BA713AD9C5}" srcOrd="1" destOrd="0" presId="urn:microsoft.com/office/officeart/2005/8/layout/lProcess2"/>
    <dgm:cxn modelId="{73CAB2BB-9BA4-40A0-B0A6-84D07E303F94}" type="presParOf" srcId="{EBBA5014-FAE3-49F3-B560-BE22501FF83D}" destId="{B60A17CF-4D22-42C6-888F-49EFB58C8524}" srcOrd="2" destOrd="0" presId="urn:microsoft.com/office/officeart/2005/8/layout/lProcess2"/>
    <dgm:cxn modelId="{C5F17A83-D639-4A1C-AB8B-33651F793604}" type="presParOf" srcId="{EBBA5014-FAE3-49F3-B560-BE22501FF83D}" destId="{F9CC59A3-8FC8-48C2-BA93-1E70CAD73ABB}" srcOrd="3" destOrd="0" presId="urn:microsoft.com/office/officeart/2005/8/layout/lProcess2"/>
    <dgm:cxn modelId="{5CCF0474-DD03-4D7E-A9CE-0BF7C09DE763}" type="presParOf" srcId="{EBBA5014-FAE3-49F3-B560-BE22501FF83D}" destId="{01D69FE7-1F14-49E5-8D44-720B01E9E77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48B08-1963-413A-B1F3-40736D97664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555FB3-D983-4A3A-B71E-5EA6278EEDD2}">
      <dgm:prSet phldrT="[Texte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WG1</a:t>
          </a:r>
        </a:p>
        <a:p>
          <a:r>
            <a:rPr lang="en-GB" dirty="0" smtClean="0"/>
            <a:t>Inspiring Young People to Study Physics</a:t>
          </a:r>
          <a:endParaRPr lang="fr-FR" dirty="0"/>
        </a:p>
      </dgm:t>
    </dgm:pt>
    <dgm:pt modelId="{8C82EB85-BD64-4638-8109-6B4017BCA035}" type="parTrans" cxnId="{BB77633A-08ED-4A1F-9E0A-EB94EC0A424C}">
      <dgm:prSet/>
      <dgm:spPr/>
      <dgm:t>
        <a:bodyPr/>
        <a:lstStyle/>
        <a:p>
          <a:endParaRPr lang="fr-FR"/>
        </a:p>
      </dgm:t>
    </dgm:pt>
    <dgm:pt modelId="{F40F1268-B6F3-4F9F-99A4-41AFE47C7E0C}" type="sibTrans" cxnId="{BB77633A-08ED-4A1F-9E0A-EB94EC0A424C}">
      <dgm:prSet/>
      <dgm:spPr/>
      <dgm:t>
        <a:bodyPr/>
        <a:lstStyle/>
        <a:p>
          <a:endParaRPr lang="fr-FR"/>
        </a:p>
      </dgm:t>
    </dgm:pt>
    <dgm:pt modelId="{19A685E8-D278-403C-AA02-CBF7B659C276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WG2</a:t>
          </a:r>
        </a:p>
        <a:p>
          <a:r>
            <a:rPr lang="en-GB" dirty="0" smtClean="0"/>
            <a:t>New Competences for Physics Graduates – Fostering Innovation and Entrepreneurship</a:t>
          </a:r>
          <a:endParaRPr lang="fr-FR" dirty="0"/>
        </a:p>
      </dgm:t>
    </dgm:pt>
    <dgm:pt modelId="{C39063AB-071C-48B7-8F8A-6777340C12BE}" type="parTrans" cxnId="{9C15781B-B238-454D-8195-376D303105AB}">
      <dgm:prSet/>
      <dgm:spPr/>
      <dgm:t>
        <a:bodyPr/>
        <a:lstStyle/>
        <a:p>
          <a:endParaRPr lang="fr-FR"/>
        </a:p>
      </dgm:t>
    </dgm:pt>
    <dgm:pt modelId="{CBEB995B-EBED-4D56-B565-98ADDF329098}" type="sibTrans" cxnId="{9C15781B-B238-454D-8195-376D303105AB}">
      <dgm:prSet/>
      <dgm:spPr/>
      <dgm:t>
        <a:bodyPr/>
        <a:lstStyle/>
        <a:p>
          <a:endParaRPr lang="fr-FR"/>
        </a:p>
      </dgm:t>
    </dgm:pt>
    <dgm:pt modelId="{4D9799AF-B43B-4DF4-BE27-4A2F3540428E}">
      <dgm:prSet phldrT="[Texte]"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WG3</a:t>
          </a:r>
        </a:p>
        <a:p>
          <a:r>
            <a:rPr lang="en-GB" dirty="0" smtClean="0"/>
            <a:t>Improvements in Physics Teaching – Meeting Future Global Challenges in Physics Higher Education</a:t>
          </a:r>
          <a:endParaRPr lang="fr-FR" dirty="0"/>
        </a:p>
      </dgm:t>
    </dgm:pt>
    <dgm:pt modelId="{6B87F7CC-6BCB-4DD9-8D81-6778B0E51575}" type="parTrans" cxnId="{89A99276-54F1-41F0-8C2F-4FA21FBA34DF}">
      <dgm:prSet/>
      <dgm:spPr/>
      <dgm:t>
        <a:bodyPr/>
        <a:lstStyle/>
        <a:p>
          <a:endParaRPr lang="fr-FR"/>
        </a:p>
      </dgm:t>
    </dgm:pt>
    <dgm:pt modelId="{16967490-8716-48FC-96F9-4747D0E92541}" type="sibTrans" cxnId="{89A99276-54F1-41F0-8C2F-4FA21FBA34DF}">
      <dgm:prSet/>
      <dgm:spPr/>
      <dgm:t>
        <a:bodyPr/>
        <a:lstStyle/>
        <a:p>
          <a:endParaRPr lang="fr-FR"/>
        </a:p>
      </dgm:t>
    </dgm:pt>
    <dgm:pt modelId="{00E2BF2F-A965-4699-9DE4-43A2A513A76F}">
      <dgm:prSet phldrT="[Texte]"/>
      <dgm:spPr>
        <a:solidFill>
          <a:schemeClr val="accent4"/>
        </a:solidFill>
      </dgm:spPr>
      <dgm:t>
        <a:bodyPr/>
        <a:lstStyle/>
        <a:p>
          <a:r>
            <a:rPr lang="en-GB" dirty="0" smtClean="0"/>
            <a:t>WG4</a:t>
          </a:r>
        </a:p>
        <a:p>
          <a:r>
            <a:rPr lang="en-GB" dirty="0" smtClean="0"/>
            <a:t>Improvements in the Training and Supply of Physics School Teachers</a:t>
          </a:r>
          <a:endParaRPr lang="fr-FR" dirty="0"/>
        </a:p>
      </dgm:t>
    </dgm:pt>
    <dgm:pt modelId="{E343C5C2-035F-448F-8E13-5FA1FAA432EB}" type="parTrans" cxnId="{2F3FC6A5-5261-4B0E-8DE5-E71AA048141A}">
      <dgm:prSet/>
      <dgm:spPr/>
      <dgm:t>
        <a:bodyPr/>
        <a:lstStyle/>
        <a:p>
          <a:endParaRPr lang="fr-FR"/>
        </a:p>
      </dgm:t>
    </dgm:pt>
    <dgm:pt modelId="{B22D2613-DCD6-41B0-9849-F934DF42554D}" type="sibTrans" cxnId="{2F3FC6A5-5261-4B0E-8DE5-E71AA048141A}">
      <dgm:prSet/>
      <dgm:spPr/>
      <dgm:t>
        <a:bodyPr/>
        <a:lstStyle/>
        <a:p>
          <a:endParaRPr lang="fr-FR"/>
        </a:p>
      </dgm:t>
    </dgm:pt>
    <dgm:pt modelId="{EBFFFD73-9974-4A49-9A54-E8231828A754}" type="pres">
      <dgm:prSet presAssocID="{5AE48B08-1963-413A-B1F3-40736D9766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88058D-BA10-4F89-8240-9F43DC88D834}" type="pres">
      <dgm:prSet presAssocID="{7F555FB3-D983-4A3A-B71E-5EA6278EED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5557B1-1B8F-4CCA-82D2-4FAC24A651A2}" type="pres">
      <dgm:prSet presAssocID="{F40F1268-B6F3-4F9F-99A4-41AFE47C7E0C}" presName="sibTrans" presStyleCnt="0"/>
      <dgm:spPr/>
    </dgm:pt>
    <dgm:pt modelId="{70AFB632-D7DD-44F6-8E42-87C0892F88AB}" type="pres">
      <dgm:prSet presAssocID="{19A685E8-D278-403C-AA02-CBF7B659C2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C01C1-74D2-4929-8FB6-1DC4D07EA2EB}" type="pres">
      <dgm:prSet presAssocID="{CBEB995B-EBED-4D56-B565-98ADDF329098}" presName="sibTrans" presStyleCnt="0"/>
      <dgm:spPr/>
    </dgm:pt>
    <dgm:pt modelId="{8922371A-3CC2-4737-A902-795A0764DB95}" type="pres">
      <dgm:prSet presAssocID="{4D9799AF-B43B-4DF4-BE27-4A2F354042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DDC170-7879-457A-BA73-ED2819997B1D}" type="pres">
      <dgm:prSet presAssocID="{16967490-8716-48FC-96F9-4747D0E92541}" presName="sibTrans" presStyleCnt="0"/>
      <dgm:spPr/>
    </dgm:pt>
    <dgm:pt modelId="{5A913B4F-B0FA-4000-8A4E-FC9B71420AB5}" type="pres">
      <dgm:prSet presAssocID="{00E2BF2F-A965-4699-9DE4-43A2A513A7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0FAE7F-3C22-46FC-BEEA-4873B5782DF0}" type="presOf" srcId="{19A685E8-D278-403C-AA02-CBF7B659C276}" destId="{70AFB632-D7DD-44F6-8E42-87C0892F88AB}" srcOrd="0" destOrd="0" presId="urn:microsoft.com/office/officeart/2005/8/layout/default#2"/>
    <dgm:cxn modelId="{89A99276-54F1-41F0-8C2F-4FA21FBA34DF}" srcId="{5AE48B08-1963-413A-B1F3-40736D97664B}" destId="{4D9799AF-B43B-4DF4-BE27-4A2F3540428E}" srcOrd="2" destOrd="0" parTransId="{6B87F7CC-6BCB-4DD9-8D81-6778B0E51575}" sibTransId="{16967490-8716-48FC-96F9-4747D0E92541}"/>
    <dgm:cxn modelId="{2F3FC6A5-5261-4B0E-8DE5-E71AA048141A}" srcId="{5AE48B08-1963-413A-B1F3-40736D97664B}" destId="{00E2BF2F-A965-4699-9DE4-43A2A513A76F}" srcOrd="3" destOrd="0" parTransId="{E343C5C2-035F-448F-8E13-5FA1FAA432EB}" sibTransId="{B22D2613-DCD6-41B0-9849-F934DF42554D}"/>
    <dgm:cxn modelId="{7F9BF2E5-9177-4B35-A0B7-FB5CD611A6A6}" type="presOf" srcId="{5AE48B08-1963-413A-B1F3-40736D97664B}" destId="{EBFFFD73-9974-4A49-9A54-E8231828A754}" srcOrd="0" destOrd="0" presId="urn:microsoft.com/office/officeart/2005/8/layout/default#2"/>
    <dgm:cxn modelId="{898FE8C2-A4BC-4F1E-92D0-2E321216ACD8}" type="presOf" srcId="{00E2BF2F-A965-4699-9DE4-43A2A513A76F}" destId="{5A913B4F-B0FA-4000-8A4E-FC9B71420AB5}" srcOrd="0" destOrd="0" presId="urn:microsoft.com/office/officeart/2005/8/layout/default#2"/>
    <dgm:cxn modelId="{BB77633A-08ED-4A1F-9E0A-EB94EC0A424C}" srcId="{5AE48B08-1963-413A-B1F3-40736D97664B}" destId="{7F555FB3-D983-4A3A-B71E-5EA6278EEDD2}" srcOrd="0" destOrd="0" parTransId="{8C82EB85-BD64-4638-8109-6B4017BCA035}" sibTransId="{F40F1268-B6F3-4F9F-99A4-41AFE47C7E0C}"/>
    <dgm:cxn modelId="{FD0AA51D-E5B1-4E44-AFA8-4CB99B4287BA}" type="presOf" srcId="{4D9799AF-B43B-4DF4-BE27-4A2F3540428E}" destId="{8922371A-3CC2-4737-A902-795A0764DB95}" srcOrd="0" destOrd="0" presId="urn:microsoft.com/office/officeart/2005/8/layout/default#2"/>
    <dgm:cxn modelId="{EA58DC9E-D344-4997-B174-017AB2546772}" type="presOf" srcId="{7F555FB3-D983-4A3A-B71E-5EA6278EEDD2}" destId="{6A88058D-BA10-4F89-8240-9F43DC88D834}" srcOrd="0" destOrd="0" presId="urn:microsoft.com/office/officeart/2005/8/layout/default#2"/>
    <dgm:cxn modelId="{9C15781B-B238-454D-8195-376D303105AB}" srcId="{5AE48B08-1963-413A-B1F3-40736D97664B}" destId="{19A685E8-D278-403C-AA02-CBF7B659C276}" srcOrd="1" destOrd="0" parTransId="{C39063AB-071C-48B7-8F8A-6777340C12BE}" sibTransId="{CBEB995B-EBED-4D56-B565-98ADDF329098}"/>
    <dgm:cxn modelId="{0E27AC56-FA48-4F5D-AB00-FAF2D6B45051}" type="presParOf" srcId="{EBFFFD73-9974-4A49-9A54-E8231828A754}" destId="{6A88058D-BA10-4F89-8240-9F43DC88D834}" srcOrd="0" destOrd="0" presId="urn:microsoft.com/office/officeart/2005/8/layout/default#2"/>
    <dgm:cxn modelId="{FBAEC6C9-FF8E-45E5-94B7-D732A385DE58}" type="presParOf" srcId="{EBFFFD73-9974-4A49-9A54-E8231828A754}" destId="{AF5557B1-1B8F-4CCA-82D2-4FAC24A651A2}" srcOrd="1" destOrd="0" presId="urn:microsoft.com/office/officeart/2005/8/layout/default#2"/>
    <dgm:cxn modelId="{34D54DA6-E792-4BFE-86ED-4CF574AD4306}" type="presParOf" srcId="{EBFFFD73-9974-4A49-9A54-E8231828A754}" destId="{70AFB632-D7DD-44F6-8E42-87C0892F88AB}" srcOrd="2" destOrd="0" presId="urn:microsoft.com/office/officeart/2005/8/layout/default#2"/>
    <dgm:cxn modelId="{83E211F3-1B52-4B75-A6CB-2EFDF7B06E6D}" type="presParOf" srcId="{EBFFFD73-9974-4A49-9A54-E8231828A754}" destId="{FC2C01C1-74D2-4929-8FB6-1DC4D07EA2EB}" srcOrd="3" destOrd="0" presId="urn:microsoft.com/office/officeart/2005/8/layout/default#2"/>
    <dgm:cxn modelId="{6B7A5F54-6FDB-4DF1-BF98-7585E141FE82}" type="presParOf" srcId="{EBFFFD73-9974-4A49-9A54-E8231828A754}" destId="{8922371A-3CC2-4737-A902-795A0764DB95}" srcOrd="4" destOrd="0" presId="urn:microsoft.com/office/officeart/2005/8/layout/default#2"/>
    <dgm:cxn modelId="{CB9FE89D-F740-4E7E-9811-12B2295AF095}" type="presParOf" srcId="{EBFFFD73-9974-4A49-9A54-E8231828A754}" destId="{28DDC170-7879-457A-BA73-ED2819997B1D}" srcOrd="5" destOrd="0" presId="urn:microsoft.com/office/officeart/2005/8/layout/default#2"/>
    <dgm:cxn modelId="{936665F1-C9BE-442A-9284-5D03CB355211}" type="presParOf" srcId="{EBFFFD73-9974-4A49-9A54-E8231828A754}" destId="{5A913B4F-B0FA-4000-8A4E-FC9B71420AB5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CC929-12C4-43E6-9010-94F17DD4B7E3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FC28AC7-BB81-4B44-9C88-B6AC59B76897}">
      <dgm:prSet phldrT="[Texte]"/>
      <dgm:spPr/>
      <dgm:t>
        <a:bodyPr/>
        <a:lstStyle/>
        <a:p>
          <a:r>
            <a:rPr lang="en-GB" dirty="0" smtClean="0"/>
            <a:t>Academic network - LLP programme</a:t>
          </a:r>
        </a:p>
        <a:p>
          <a:r>
            <a:rPr lang="en-GB" dirty="0" smtClean="0"/>
            <a:t>Duration : Oct. 2013 – Sept. </a:t>
          </a:r>
          <a:r>
            <a:rPr lang="en-GB" dirty="0" smtClean="0"/>
            <a:t>2016</a:t>
          </a:r>
        </a:p>
        <a:p>
          <a:r>
            <a:rPr lang="en-GB" dirty="0" smtClean="0"/>
            <a:t>Coordinator : UPMC</a:t>
          </a:r>
          <a:endParaRPr lang="fr-FR" dirty="0"/>
        </a:p>
      </dgm:t>
    </dgm:pt>
    <dgm:pt modelId="{A166F19D-8548-48BA-B432-5DAAA948A0BA}" type="parTrans" cxnId="{5D8AC92D-6F2E-478F-8C3F-7FE75D78A0AF}">
      <dgm:prSet/>
      <dgm:spPr/>
      <dgm:t>
        <a:bodyPr/>
        <a:lstStyle/>
        <a:p>
          <a:endParaRPr lang="fr-FR"/>
        </a:p>
      </dgm:t>
    </dgm:pt>
    <dgm:pt modelId="{59CF37F1-D763-4AD9-90DA-A8C97CBF1FC5}" type="sibTrans" cxnId="{5D8AC92D-6F2E-478F-8C3F-7FE75D78A0AF}">
      <dgm:prSet/>
      <dgm:spPr/>
      <dgm:t>
        <a:bodyPr/>
        <a:lstStyle/>
        <a:p>
          <a:endParaRPr lang="fr-FR"/>
        </a:p>
      </dgm:t>
    </dgm:pt>
    <dgm:pt modelId="{F1445302-4CAF-4FF7-9AFE-AAF077C5727F}">
      <dgm:prSet phldrT="[Texte]"/>
      <dgm:spPr/>
      <dgm:t>
        <a:bodyPr/>
        <a:lstStyle/>
        <a:p>
          <a:r>
            <a:rPr lang="en-GB" dirty="0" smtClean="0"/>
            <a:t>Consortium</a:t>
          </a:r>
        </a:p>
        <a:p>
          <a:r>
            <a:rPr lang="en-GB" dirty="0" smtClean="0"/>
            <a:t>71 full partners</a:t>
          </a:r>
        </a:p>
        <a:p>
          <a:r>
            <a:rPr lang="en-GB" dirty="0" smtClean="0"/>
            <a:t>20 associated partners</a:t>
          </a:r>
        </a:p>
        <a:p>
          <a:r>
            <a:rPr lang="en-GB" dirty="0" smtClean="0"/>
            <a:t>31 LLP countries</a:t>
          </a:r>
        </a:p>
        <a:p>
          <a:r>
            <a:rPr lang="en-GB" dirty="0" smtClean="0"/>
            <a:t>5 third countries </a:t>
          </a:r>
          <a:endParaRPr lang="fr-FR" dirty="0"/>
        </a:p>
      </dgm:t>
    </dgm:pt>
    <dgm:pt modelId="{D26B5AE4-A7DC-493A-BA60-F0FB62755F0A}" type="parTrans" cxnId="{67497507-60E4-4501-A029-0D2DE94EBA7E}">
      <dgm:prSet/>
      <dgm:spPr/>
      <dgm:t>
        <a:bodyPr/>
        <a:lstStyle/>
        <a:p>
          <a:endParaRPr lang="fr-FR"/>
        </a:p>
      </dgm:t>
    </dgm:pt>
    <dgm:pt modelId="{C930E17D-9E74-4D77-9736-94839CF1EE90}" type="sibTrans" cxnId="{67497507-60E4-4501-A029-0D2DE94EBA7E}">
      <dgm:prSet/>
      <dgm:spPr/>
      <dgm:t>
        <a:bodyPr/>
        <a:lstStyle/>
        <a:p>
          <a:endParaRPr lang="fr-FR"/>
        </a:p>
      </dgm:t>
    </dgm:pt>
    <dgm:pt modelId="{E3D28376-5B1F-4D52-A716-E3117B6A4CEC}">
      <dgm:prSet phldrT="[Texte]"/>
      <dgm:spPr/>
      <dgm:t>
        <a:bodyPr/>
        <a:lstStyle/>
        <a:p>
          <a:r>
            <a:rPr lang="en-GB" dirty="0" smtClean="0"/>
            <a:t>Total budget : 1 128 434 €</a:t>
          </a:r>
        </a:p>
        <a:p>
          <a:r>
            <a:rPr lang="en-GB" dirty="0" smtClean="0"/>
            <a:t>EU grant : 598 634 €</a:t>
          </a:r>
        </a:p>
        <a:p>
          <a:r>
            <a:rPr lang="en-GB" dirty="0" smtClean="0"/>
            <a:t>Partners’ contribution : 474 300 €</a:t>
          </a:r>
        </a:p>
        <a:p>
          <a:r>
            <a:rPr lang="en-GB" dirty="0" smtClean="0"/>
            <a:t>Other sources : 55 500 €  </a:t>
          </a:r>
          <a:endParaRPr lang="fr-FR" dirty="0"/>
        </a:p>
      </dgm:t>
    </dgm:pt>
    <dgm:pt modelId="{E35E4DC7-7E69-4966-BA44-EC4452599191}" type="parTrans" cxnId="{55B672DE-51C7-4796-B686-B8E9D867C4CE}">
      <dgm:prSet/>
      <dgm:spPr/>
      <dgm:t>
        <a:bodyPr/>
        <a:lstStyle/>
        <a:p>
          <a:endParaRPr lang="fr-FR"/>
        </a:p>
      </dgm:t>
    </dgm:pt>
    <dgm:pt modelId="{D21CE775-FE02-46F2-8B27-73A7A2A512E6}" type="sibTrans" cxnId="{55B672DE-51C7-4796-B686-B8E9D867C4CE}">
      <dgm:prSet/>
      <dgm:spPr/>
      <dgm:t>
        <a:bodyPr/>
        <a:lstStyle/>
        <a:p>
          <a:endParaRPr lang="fr-FR"/>
        </a:p>
      </dgm:t>
    </dgm:pt>
    <dgm:pt modelId="{D6AD9FB2-0781-4AB3-B0EB-C9576CFBBC5F}">
      <dgm:prSet phldrT="[Texte]"/>
      <dgm:spPr/>
      <dgm:t>
        <a:bodyPr/>
        <a:lstStyle/>
        <a:p>
          <a:r>
            <a:rPr lang="fr-FR" dirty="0" smtClean="0"/>
            <a:t>4 </a:t>
          </a:r>
          <a:r>
            <a:rPr lang="fr-FR" dirty="0" err="1" smtClean="0"/>
            <a:t>Priorities</a:t>
          </a:r>
          <a:endParaRPr lang="fr-FR" dirty="0"/>
        </a:p>
      </dgm:t>
    </dgm:pt>
    <dgm:pt modelId="{AA6B7E3F-FB53-4AD0-AB7F-F46144F95A28}" type="parTrans" cxnId="{A879BF99-6CC1-42BA-A155-6CDB4C294357}">
      <dgm:prSet/>
      <dgm:spPr/>
      <dgm:t>
        <a:bodyPr/>
        <a:lstStyle/>
        <a:p>
          <a:endParaRPr lang="fr-FR"/>
        </a:p>
      </dgm:t>
    </dgm:pt>
    <dgm:pt modelId="{62D578BB-77C8-4DC4-A83A-C3DEDB8872FB}" type="sibTrans" cxnId="{A879BF99-6CC1-42BA-A155-6CDB4C294357}">
      <dgm:prSet/>
      <dgm:spPr/>
      <dgm:t>
        <a:bodyPr/>
        <a:lstStyle/>
        <a:p>
          <a:endParaRPr lang="fr-FR"/>
        </a:p>
      </dgm:t>
    </dgm:pt>
    <dgm:pt modelId="{D8797882-60AB-46B3-87FA-9E4365CED54A}" type="pres">
      <dgm:prSet presAssocID="{8B6CC929-12C4-43E6-9010-94F17DD4B7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045A0C-383C-4816-AE72-A391C204B854}" type="pres">
      <dgm:prSet presAssocID="{3FC28AC7-BB81-4B44-9C88-B6AC59B768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9FBEB8-2816-45BF-82E8-73D7A1FFF493}" type="pres">
      <dgm:prSet presAssocID="{59CF37F1-D763-4AD9-90DA-A8C97CBF1FC5}" presName="sibTrans" presStyleCnt="0"/>
      <dgm:spPr/>
    </dgm:pt>
    <dgm:pt modelId="{3DE3556C-262A-4DFB-A207-D4C1250D20AD}" type="pres">
      <dgm:prSet presAssocID="{F1445302-4CAF-4FF7-9AFE-AAF077C572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07982-C200-4E59-98AB-2C7DD935B7DD}" type="pres">
      <dgm:prSet presAssocID="{C930E17D-9E74-4D77-9736-94839CF1EE90}" presName="sibTrans" presStyleCnt="0"/>
      <dgm:spPr/>
    </dgm:pt>
    <dgm:pt modelId="{BA71CC3E-1254-467F-9BD2-5FA226E8DA4A}" type="pres">
      <dgm:prSet presAssocID="{E3D28376-5B1F-4D52-A716-E3117B6A4C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2D07C5-E2CB-46F8-9600-315B185864BF}" type="pres">
      <dgm:prSet presAssocID="{D21CE775-FE02-46F2-8B27-73A7A2A512E6}" presName="sibTrans" presStyleCnt="0"/>
      <dgm:spPr/>
    </dgm:pt>
    <dgm:pt modelId="{C4E6C486-7CF4-4881-A8C0-68E9A6F9EAAB}" type="pres">
      <dgm:prSet presAssocID="{D6AD9FB2-0781-4AB3-B0EB-C9576CFBBC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9D3E0B-ED75-419E-84AD-687E165CDC75}" type="presOf" srcId="{F1445302-4CAF-4FF7-9AFE-AAF077C5727F}" destId="{3DE3556C-262A-4DFB-A207-D4C1250D20AD}" srcOrd="0" destOrd="0" presId="urn:microsoft.com/office/officeart/2005/8/layout/default#1"/>
    <dgm:cxn modelId="{7F9451A3-B4A3-466A-81EF-F56E516B9E81}" type="presOf" srcId="{E3D28376-5B1F-4D52-A716-E3117B6A4CEC}" destId="{BA71CC3E-1254-467F-9BD2-5FA226E8DA4A}" srcOrd="0" destOrd="0" presId="urn:microsoft.com/office/officeart/2005/8/layout/default#1"/>
    <dgm:cxn modelId="{5D8AC92D-6F2E-478F-8C3F-7FE75D78A0AF}" srcId="{8B6CC929-12C4-43E6-9010-94F17DD4B7E3}" destId="{3FC28AC7-BB81-4B44-9C88-B6AC59B76897}" srcOrd="0" destOrd="0" parTransId="{A166F19D-8548-48BA-B432-5DAAA948A0BA}" sibTransId="{59CF37F1-D763-4AD9-90DA-A8C97CBF1FC5}"/>
    <dgm:cxn modelId="{7C46E86F-EFC6-489A-A4DD-FFE5B4A83001}" type="presOf" srcId="{8B6CC929-12C4-43E6-9010-94F17DD4B7E3}" destId="{D8797882-60AB-46B3-87FA-9E4365CED54A}" srcOrd="0" destOrd="0" presId="urn:microsoft.com/office/officeart/2005/8/layout/default#1"/>
    <dgm:cxn modelId="{67497507-60E4-4501-A029-0D2DE94EBA7E}" srcId="{8B6CC929-12C4-43E6-9010-94F17DD4B7E3}" destId="{F1445302-4CAF-4FF7-9AFE-AAF077C5727F}" srcOrd="1" destOrd="0" parTransId="{D26B5AE4-A7DC-493A-BA60-F0FB62755F0A}" sibTransId="{C930E17D-9E74-4D77-9736-94839CF1EE90}"/>
    <dgm:cxn modelId="{CD5AFC88-39CC-477F-82FA-3E8C143EE1EF}" type="presOf" srcId="{D6AD9FB2-0781-4AB3-B0EB-C9576CFBBC5F}" destId="{C4E6C486-7CF4-4881-A8C0-68E9A6F9EAAB}" srcOrd="0" destOrd="0" presId="urn:microsoft.com/office/officeart/2005/8/layout/default#1"/>
    <dgm:cxn modelId="{A879BF99-6CC1-42BA-A155-6CDB4C294357}" srcId="{8B6CC929-12C4-43E6-9010-94F17DD4B7E3}" destId="{D6AD9FB2-0781-4AB3-B0EB-C9576CFBBC5F}" srcOrd="3" destOrd="0" parTransId="{AA6B7E3F-FB53-4AD0-AB7F-F46144F95A28}" sibTransId="{62D578BB-77C8-4DC4-A83A-C3DEDB8872FB}"/>
    <dgm:cxn modelId="{8F91F1B6-B804-4E64-827C-B2F6755F8AEC}" type="presOf" srcId="{3FC28AC7-BB81-4B44-9C88-B6AC59B76897}" destId="{A5045A0C-383C-4816-AE72-A391C204B854}" srcOrd="0" destOrd="0" presId="urn:microsoft.com/office/officeart/2005/8/layout/default#1"/>
    <dgm:cxn modelId="{55B672DE-51C7-4796-B686-B8E9D867C4CE}" srcId="{8B6CC929-12C4-43E6-9010-94F17DD4B7E3}" destId="{E3D28376-5B1F-4D52-A716-E3117B6A4CEC}" srcOrd="2" destOrd="0" parTransId="{E35E4DC7-7E69-4966-BA44-EC4452599191}" sibTransId="{D21CE775-FE02-46F2-8B27-73A7A2A512E6}"/>
    <dgm:cxn modelId="{05F7F02F-5090-4398-8148-6B5ED1A27A37}" type="presParOf" srcId="{D8797882-60AB-46B3-87FA-9E4365CED54A}" destId="{A5045A0C-383C-4816-AE72-A391C204B854}" srcOrd="0" destOrd="0" presId="urn:microsoft.com/office/officeart/2005/8/layout/default#1"/>
    <dgm:cxn modelId="{E5102869-4951-415A-B466-D9E2F771F84D}" type="presParOf" srcId="{D8797882-60AB-46B3-87FA-9E4365CED54A}" destId="{479FBEB8-2816-45BF-82E8-73D7A1FFF493}" srcOrd="1" destOrd="0" presId="urn:microsoft.com/office/officeart/2005/8/layout/default#1"/>
    <dgm:cxn modelId="{3B64187A-D3AF-4D0C-B51A-A51555AFCE45}" type="presParOf" srcId="{D8797882-60AB-46B3-87FA-9E4365CED54A}" destId="{3DE3556C-262A-4DFB-A207-D4C1250D20AD}" srcOrd="2" destOrd="0" presId="urn:microsoft.com/office/officeart/2005/8/layout/default#1"/>
    <dgm:cxn modelId="{17174306-F214-48DB-B942-0F6AA99C5000}" type="presParOf" srcId="{D8797882-60AB-46B3-87FA-9E4365CED54A}" destId="{A5F07982-C200-4E59-98AB-2C7DD935B7DD}" srcOrd="3" destOrd="0" presId="urn:microsoft.com/office/officeart/2005/8/layout/default#1"/>
    <dgm:cxn modelId="{F5259C25-C1D2-44B3-A3DA-AAE6DC9C10D2}" type="presParOf" srcId="{D8797882-60AB-46B3-87FA-9E4365CED54A}" destId="{BA71CC3E-1254-467F-9BD2-5FA226E8DA4A}" srcOrd="4" destOrd="0" presId="urn:microsoft.com/office/officeart/2005/8/layout/default#1"/>
    <dgm:cxn modelId="{5971596E-C2A0-44A3-BC4B-F85F217C657C}" type="presParOf" srcId="{D8797882-60AB-46B3-87FA-9E4365CED54A}" destId="{632D07C5-E2CB-46F8-9600-315B185864BF}" srcOrd="5" destOrd="0" presId="urn:microsoft.com/office/officeart/2005/8/layout/default#1"/>
    <dgm:cxn modelId="{472DD166-2634-4DDA-A8B5-68642A5A02C9}" type="presParOf" srcId="{D8797882-60AB-46B3-87FA-9E4365CED54A}" destId="{C4E6C486-7CF4-4881-A8C0-68E9A6F9EAA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8945DC-C229-4032-88AC-CE938B8ABD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F8B18B-CC10-4390-AD74-1AB9D8156248}">
      <dgm:prSet phldrT="[Texte]"/>
      <dgm:spPr/>
      <dgm:t>
        <a:bodyPr/>
        <a:lstStyle/>
        <a:p>
          <a:r>
            <a:rPr lang="fr-FR" dirty="0" err="1" smtClean="0"/>
            <a:t>Elaborating</a:t>
          </a:r>
          <a:r>
            <a:rPr lang="fr-FR" dirty="0" smtClean="0"/>
            <a:t> </a:t>
          </a:r>
          <a:r>
            <a:rPr lang="fr-FR" dirty="0" smtClean="0"/>
            <a:t>questionnaires/ </a:t>
          </a:r>
          <a:r>
            <a:rPr lang="fr-FR" dirty="0" err="1" smtClean="0"/>
            <a:t>templates</a:t>
          </a:r>
          <a:r>
            <a:rPr lang="fr-FR" dirty="0" smtClean="0"/>
            <a:t> / protocoles</a:t>
          </a:r>
          <a:endParaRPr lang="fr-FR" dirty="0"/>
        </a:p>
      </dgm:t>
    </dgm:pt>
    <dgm:pt modelId="{2623F198-7B1C-44B1-AC8A-D9D316EA8A0C}" type="parTrans" cxnId="{7D6652F9-3A8B-4C38-8F68-2702F4E9B946}">
      <dgm:prSet/>
      <dgm:spPr/>
      <dgm:t>
        <a:bodyPr/>
        <a:lstStyle/>
        <a:p>
          <a:endParaRPr lang="fr-FR"/>
        </a:p>
      </dgm:t>
    </dgm:pt>
    <dgm:pt modelId="{A1D738CE-44FB-4118-BD57-0F7234AF75A9}" type="sibTrans" cxnId="{7D6652F9-3A8B-4C38-8F68-2702F4E9B946}">
      <dgm:prSet/>
      <dgm:spPr/>
      <dgm:t>
        <a:bodyPr/>
        <a:lstStyle/>
        <a:p>
          <a:endParaRPr lang="fr-FR"/>
        </a:p>
      </dgm:t>
    </dgm:pt>
    <dgm:pt modelId="{F0EBF452-C282-4261-B734-6803EFE53DBE}">
      <dgm:prSet phldrT="[Texte]"/>
      <dgm:spPr/>
      <dgm:t>
        <a:bodyPr/>
        <a:lstStyle/>
        <a:p>
          <a:r>
            <a:rPr lang="fr-FR" dirty="0" err="1" smtClean="0"/>
            <a:t>Disseminating</a:t>
          </a:r>
          <a:r>
            <a:rPr lang="fr-FR" dirty="0" smtClean="0"/>
            <a:t> and </a:t>
          </a:r>
          <a:r>
            <a:rPr lang="fr-FR" dirty="0" err="1" smtClean="0"/>
            <a:t>collecting</a:t>
          </a:r>
          <a:r>
            <a:rPr lang="fr-FR" dirty="0" smtClean="0"/>
            <a:t> data </a:t>
          </a:r>
          <a:r>
            <a:rPr lang="fr-FR" dirty="0" err="1" smtClean="0"/>
            <a:t>from</a:t>
          </a:r>
          <a:r>
            <a:rPr lang="fr-FR" dirty="0" smtClean="0"/>
            <a:t> </a:t>
          </a:r>
          <a:r>
            <a:rPr lang="fr-FR" dirty="0" err="1" smtClean="0"/>
            <a:t>partners</a:t>
          </a:r>
          <a:endParaRPr lang="fr-FR" dirty="0"/>
        </a:p>
      </dgm:t>
    </dgm:pt>
    <dgm:pt modelId="{2A06AEFB-5AEA-44AF-BB4D-C0EF68B35520}" type="parTrans" cxnId="{666B6C48-950D-4A30-AA59-F317C09A14D1}">
      <dgm:prSet/>
      <dgm:spPr/>
      <dgm:t>
        <a:bodyPr/>
        <a:lstStyle/>
        <a:p>
          <a:endParaRPr lang="fr-FR"/>
        </a:p>
      </dgm:t>
    </dgm:pt>
    <dgm:pt modelId="{687DC84C-83FB-46E8-BB18-C9C3F9F8C6AC}" type="sibTrans" cxnId="{666B6C48-950D-4A30-AA59-F317C09A14D1}">
      <dgm:prSet/>
      <dgm:spPr/>
      <dgm:t>
        <a:bodyPr/>
        <a:lstStyle/>
        <a:p>
          <a:endParaRPr lang="fr-FR"/>
        </a:p>
      </dgm:t>
    </dgm:pt>
    <dgm:pt modelId="{46E23063-15F5-41D7-8FA3-A0E5A9499CAF}">
      <dgm:prSet phldrT="[Texte]"/>
      <dgm:spPr/>
      <dgm:t>
        <a:bodyPr/>
        <a:lstStyle/>
        <a:p>
          <a:r>
            <a:rPr lang="fr-FR" dirty="0" err="1" smtClean="0"/>
            <a:t>Analyzing</a:t>
          </a:r>
          <a:r>
            <a:rPr lang="fr-FR" dirty="0" smtClean="0"/>
            <a:t> and </a:t>
          </a:r>
          <a:r>
            <a:rPr lang="fr-FR" dirty="0" err="1" smtClean="0"/>
            <a:t>publishing</a:t>
          </a:r>
          <a:r>
            <a:rPr lang="fr-FR" dirty="0" smtClean="0"/>
            <a:t> </a:t>
          </a:r>
          <a:r>
            <a:rPr lang="fr-FR" dirty="0" err="1" smtClean="0"/>
            <a:t>results</a:t>
          </a:r>
          <a:endParaRPr lang="fr-FR" dirty="0" smtClean="0"/>
        </a:p>
        <a:p>
          <a:r>
            <a:rPr lang="fr-FR" dirty="0" err="1" smtClean="0"/>
            <a:t>Advicing</a:t>
          </a:r>
          <a:r>
            <a:rPr lang="fr-FR" dirty="0" smtClean="0"/>
            <a:t> on best practices </a:t>
          </a:r>
          <a:endParaRPr lang="fr-FR" dirty="0"/>
        </a:p>
      </dgm:t>
    </dgm:pt>
    <dgm:pt modelId="{817A3453-68F9-4930-867F-5B8EE52B84C1}" type="parTrans" cxnId="{3DA0B4E9-CDC2-4424-A360-1A5DBEF11500}">
      <dgm:prSet/>
      <dgm:spPr/>
      <dgm:t>
        <a:bodyPr/>
        <a:lstStyle/>
        <a:p>
          <a:endParaRPr lang="fr-FR"/>
        </a:p>
      </dgm:t>
    </dgm:pt>
    <dgm:pt modelId="{1E2F886C-A0DB-4BCC-934E-1D52F5C71811}" type="sibTrans" cxnId="{3DA0B4E9-CDC2-4424-A360-1A5DBEF11500}">
      <dgm:prSet/>
      <dgm:spPr/>
      <dgm:t>
        <a:bodyPr/>
        <a:lstStyle/>
        <a:p>
          <a:endParaRPr lang="fr-FR"/>
        </a:p>
      </dgm:t>
    </dgm:pt>
    <dgm:pt modelId="{094DC137-1D99-40D4-8B87-6014391B32D8}" type="pres">
      <dgm:prSet presAssocID="{008945DC-C229-4032-88AC-CE938B8ABD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FA6F51-ED6E-4B10-82C2-A33F2B5DD163}" type="pres">
      <dgm:prSet presAssocID="{008945DC-C229-4032-88AC-CE938B8ABD11}" presName="dummyMaxCanvas" presStyleCnt="0">
        <dgm:presLayoutVars/>
      </dgm:prSet>
      <dgm:spPr/>
    </dgm:pt>
    <dgm:pt modelId="{A1C1D594-2A7B-4B3F-88FA-8587D8ABE64A}" type="pres">
      <dgm:prSet presAssocID="{008945DC-C229-4032-88AC-CE938B8ABD1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724718-2A1F-4C06-B115-5220FC8B3EDB}" type="pres">
      <dgm:prSet presAssocID="{008945DC-C229-4032-88AC-CE938B8ABD1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6CDD2C-D980-45A3-94E4-9981E4D71DFC}" type="pres">
      <dgm:prSet presAssocID="{008945DC-C229-4032-88AC-CE938B8ABD1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03E6A-56E3-4D7F-AD33-DA297B2D8E8F}" type="pres">
      <dgm:prSet presAssocID="{008945DC-C229-4032-88AC-CE938B8ABD1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CABA7A-19A9-4060-8D25-EBD4753C63D4}" type="pres">
      <dgm:prSet presAssocID="{008945DC-C229-4032-88AC-CE938B8ABD1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49FB3-56A4-4F5B-8384-997A5D8E0E4F}" type="pres">
      <dgm:prSet presAssocID="{008945DC-C229-4032-88AC-CE938B8ABD1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F8066C-6C6B-4B2D-A236-E2C3EE12AA48}" type="pres">
      <dgm:prSet presAssocID="{008945DC-C229-4032-88AC-CE938B8ABD1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7BA6C1-5DDF-4023-A8EE-548ABAA211A7}" type="pres">
      <dgm:prSet presAssocID="{008945DC-C229-4032-88AC-CE938B8ABD1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EC5952-2E98-435E-9024-026CD14724DE}" type="presOf" srcId="{F0EBF452-C282-4261-B734-6803EFE53DBE}" destId="{1FF8066C-6C6B-4B2D-A236-E2C3EE12AA48}" srcOrd="1" destOrd="0" presId="urn:microsoft.com/office/officeart/2005/8/layout/vProcess5"/>
    <dgm:cxn modelId="{5D64438D-B648-4AA1-BABC-25FB2B5ECEFD}" type="presOf" srcId="{46E23063-15F5-41D7-8FA3-A0E5A9499CAF}" destId="{1E7BA6C1-5DDF-4023-A8EE-548ABAA211A7}" srcOrd="1" destOrd="0" presId="urn:microsoft.com/office/officeart/2005/8/layout/vProcess5"/>
    <dgm:cxn modelId="{E02ACDC2-FABB-421A-B176-3DF506D010A3}" type="presOf" srcId="{73F8B18B-CC10-4390-AD74-1AB9D8156248}" destId="{A1C1D594-2A7B-4B3F-88FA-8587D8ABE64A}" srcOrd="0" destOrd="0" presId="urn:microsoft.com/office/officeart/2005/8/layout/vProcess5"/>
    <dgm:cxn modelId="{DB40D048-36D2-4759-AD71-ED6687331D61}" type="presOf" srcId="{46E23063-15F5-41D7-8FA3-A0E5A9499CAF}" destId="{EC6CDD2C-D980-45A3-94E4-9981E4D71DFC}" srcOrd="0" destOrd="0" presId="urn:microsoft.com/office/officeart/2005/8/layout/vProcess5"/>
    <dgm:cxn modelId="{7D6652F9-3A8B-4C38-8F68-2702F4E9B946}" srcId="{008945DC-C229-4032-88AC-CE938B8ABD11}" destId="{73F8B18B-CC10-4390-AD74-1AB9D8156248}" srcOrd="0" destOrd="0" parTransId="{2623F198-7B1C-44B1-AC8A-D9D316EA8A0C}" sibTransId="{A1D738CE-44FB-4118-BD57-0F7234AF75A9}"/>
    <dgm:cxn modelId="{E770C704-AB40-4353-8A17-31079A26D379}" type="presOf" srcId="{687DC84C-83FB-46E8-BB18-C9C3F9F8C6AC}" destId="{FACABA7A-19A9-4060-8D25-EBD4753C63D4}" srcOrd="0" destOrd="0" presId="urn:microsoft.com/office/officeart/2005/8/layout/vProcess5"/>
    <dgm:cxn modelId="{D6881FDC-E65E-4203-A069-727B4C1ECB45}" type="presOf" srcId="{73F8B18B-CC10-4390-AD74-1AB9D8156248}" destId="{90549FB3-56A4-4F5B-8384-997A5D8E0E4F}" srcOrd="1" destOrd="0" presId="urn:microsoft.com/office/officeart/2005/8/layout/vProcess5"/>
    <dgm:cxn modelId="{3DA0B4E9-CDC2-4424-A360-1A5DBEF11500}" srcId="{008945DC-C229-4032-88AC-CE938B8ABD11}" destId="{46E23063-15F5-41D7-8FA3-A0E5A9499CAF}" srcOrd="2" destOrd="0" parTransId="{817A3453-68F9-4930-867F-5B8EE52B84C1}" sibTransId="{1E2F886C-A0DB-4BCC-934E-1D52F5C71811}"/>
    <dgm:cxn modelId="{666B6C48-950D-4A30-AA59-F317C09A14D1}" srcId="{008945DC-C229-4032-88AC-CE938B8ABD11}" destId="{F0EBF452-C282-4261-B734-6803EFE53DBE}" srcOrd="1" destOrd="0" parTransId="{2A06AEFB-5AEA-44AF-BB4D-C0EF68B35520}" sibTransId="{687DC84C-83FB-46E8-BB18-C9C3F9F8C6AC}"/>
    <dgm:cxn modelId="{5E41453C-6D86-4112-A94D-E68DB6152BF7}" type="presOf" srcId="{F0EBF452-C282-4261-B734-6803EFE53DBE}" destId="{F3724718-2A1F-4C06-B115-5220FC8B3EDB}" srcOrd="0" destOrd="0" presId="urn:microsoft.com/office/officeart/2005/8/layout/vProcess5"/>
    <dgm:cxn modelId="{A65FDC30-5EE2-4E8D-9D01-BFB9190DEDAB}" type="presOf" srcId="{008945DC-C229-4032-88AC-CE938B8ABD11}" destId="{094DC137-1D99-40D4-8B87-6014391B32D8}" srcOrd="0" destOrd="0" presId="urn:microsoft.com/office/officeart/2005/8/layout/vProcess5"/>
    <dgm:cxn modelId="{AE7B4A0D-34CA-414A-AE7E-756BCA9E911D}" type="presOf" srcId="{A1D738CE-44FB-4118-BD57-0F7234AF75A9}" destId="{9E403E6A-56E3-4D7F-AD33-DA297B2D8E8F}" srcOrd="0" destOrd="0" presId="urn:microsoft.com/office/officeart/2005/8/layout/vProcess5"/>
    <dgm:cxn modelId="{57F8A1DD-E87D-4EF0-9368-1E3BAE473BDE}" type="presParOf" srcId="{094DC137-1D99-40D4-8B87-6014391B32D8}" destId="{9EFA6F51-ED6E-4B10-82C2-A33F2B5DD163}" srcOrd="0" destOrd="0" presId="urn:microsoft.com/office/officeart/2005/8/layout/vProcess5"/>
    <dgm:cxn modelId="{C04EF2C2-ACD2-4710-BE8C-E49018AAAF28}" type="presParOf" srcId="{094DC137-1D99-40D4-8B87-6014391B32D8}" destId="{A1C1D594-2A7B-4B3F-88FA-8587D8ABE64A}" srcOrd="1" destOrd="0" presId="urn:microsoft.com/office/officeart/2005/8/layout/vProcess5"/>
    <dgm:cxn modelId="{3FA482C2-451C-4CAB-A750-4956470593CD}" type="presParOf" srcId="{094DC137-1D99-40D4-8B87-6014391B32D8}" destId="{F3724718-2A1F-4C06-B115-5220FC8B3EDB}" srcOrd="2" destOrd="0" presId="urn:microsoft.com/office/officeart/2005/8/layout/vProcess5"/>
    <dgm:cxn modelId="{31706D82-B77C-4DC2-9B31-3F555EDDDAEA}" type="presParOf" srcId="{094DC137-1D99-40D4-8B87-6014391B32D8}" destId="{EC6CDD2C-D980-45A3-94E4-9981E4D71DFC}" srcOrd="3" destOrd="0" presId="urn:microsoft.com/office/officeart/2005/8/layout/vProcess5"/>
    <dgm:cxn modelId="{CDB11AE7-947F-414B-A86B-1F4CA2D4B080}" type="presParOf" srcId="{094DC137-1D99-40D4-8B87-6014391B32D8}" destId="{9E403E6A-56E3-4D7F-AD33-DA297B2D8E8F}" srcOrd="4" destOrd="0" presId="urn:microsoft.com/office/officeart/2005/8/layout/vProcess5"/>
    <dgm:cxn modelId="{5D4C9DBB-D335-4C60-B7D2-C89713454108}" type="presParOf" srcId="{094DC137-1D99-40D4-8B87-6014391B32D8}" destId="{FACABA7A-19A9-4060-8D25-EBD4753C63D4}" srcOrd="5" destOrd="0" presId="urn:microsoft.com/office/officeart/2005/8/layout/vProcess5"/>
    <dgm:cxn modelId="{8C34AA2A-9628-4E93-A184-8825F641D7E1}" type="presParOf" srcId="{094DC137-1D99-40D4-8B87-6014391B32D8}" destId="{90549FB3-56A4-4F5B-8384-997A5D8E0E4F}" srcOrd="6" destOrd="0" presId="urn:microsoft.com/office/officeart/2005/8/layout/vProcess5"/>
    <dgm:cxn modelId="{90E5815C-64BE-4822-82FC-E24AEEC36487}" type="presParOf" srcId="{094DC137-1D99-40D4-8B87-6014391B32D8}" destId="{1FF8066C-6C6B-4B2D-A236-E2C3EE12AA48}" srcOrd="7" destOrd="0" presId="urn:microsoft.com/office/officeart/2005/8/layout/vProcess5"/>
    <dgm:cxn modelId="{7D7576FE-3064-4C76-A89A-630CB109104E}" type="presParOf" srcId="{094DC137-1D99-40D4-8B87-6014391B32D8}" destId="{1E7BA6C1-5DDF-4023-A8EE-548ABAA211A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508B3-FF6D-4B4B-9386-6E41F061BE6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BBB7F4-C71B-4D28-B6A8-142E6F76C81B}">
      <dgm:prSet phldrT="[Texte]"/>
      <dgm:spPr/>
      <dgm:t>
        <a:bodyPr/>
        <a:lstStyle/>
        <a:p>
          <a:r>
            <a:rPr lang="fr-FR" b="1" dirty="0" smtClean="0"/>
            <a:t>Nadine </a:t>
          </a:r>
          <a:r>
            <a:rPr lang="fr-FR" b="1" dirty="0" err="1" smtClean="0"/>
            <a:t>Witkowski</a:t>
          </a:r>
          <a:endParaRPr lang="fr-FR" b="1" dirty="0" smtClean="0"/>
        </a:p>
        <a:p>
          <a:r>
            <a:rPr lang="fr-FR" dirty="0" smtClean="0"/>
            <a:t>General management</a:t>
          </a:r>
          <a:endParaRPr lang="fr-FR" dirty="0"/>
        </a:p>
      </dgm:t>
    </dgm:pt>
    <dgm:pt modelId="{4DEA9760-6143-4DC3-87CC-96217325A4C4}" type="parTrans" cxnId="{19580E82-B5B5-47DC-9871-B93CFF285AE9}">
      <dgm:prSet/>
      <dgm:spPr/>
      <dgm:t>
        <a:bodyPr/>
        <a:lstStyle/>
        <a:p>
          <a:endParaRPr lang="fr-FR"/>
        </a:p>
      </dgm:t>
    </dgm:pt>
    <dgm:pt modelId="{7673FC0E-A7C6-4AFE-A9CE-5023ACA3572D}" type="sibTrans" cxnId="{19580E82-B5B5-47DC-9871-B93CFF285AE9}">
      <dgm:prSet/>
      <dgm:spPr/>
      <dgm:t>
        <a:bodyPr/>
        <a:lstStyle/>
        <a:p>
          <a:endParaRPr lang="fr-FR"/>
        </a:p>
      </dgm:t>
    </dgm:pt>
    <dgm:pt modelId="{FEBF816C-5138-44B5-A705-7DE916068DAA}">
      <dgm:prSet phldrT="[Texte]"/>
      <dgm:spPr/>
      <dgm:t>
        <a:bodyPr/>
        <a:lstStyle/>
        <a:p>
          <a:endParaRPr lang="fr-FR" b="1" dirty="0" smtClean="0"/>
        </a:p>
        <a:p>
          <a:endParaRPr lang="fr-FR" b="1" dirty="0" smtClean="0"/>
        </a:p>
        <a:p>
          <a:endParaRPr lang="fr-FR" b="1" dirty="0" smtClean="0"/>
        </a:p>
        <a:p>
          <a:endParaRPr lang="fr-FR" b="1" dirty="0" smtClean="0"/>
        </a:p>
        <a:p>
          <a:r>
            <a:rPr lang="fr-FR" b="1" dirty="0" smtClean="0"/>
            <a:t>Aurora </a:t>
          </a:r>
        </a:p>
        <a:p>
          <a:r>
            <a:rPr lang="fr-FR" b="1" dirty="0" err="1" smtClean="0"/>
            <a:t>Sanseverino</a:t>
          </a:r>
          <a:endParaRPr lang="fr-FR" b="1" dirty="0" smtClean="0"/>
        </a:p>
        <a:p>
          <a:r>
            <a:rPr lang="fr-FR" dirty="0" smtClean="0"/>
            <a:t>General manager</a:t>
          </a:r>
        </a:p>
        <a:p>
          <a:r>
            <a:rPr lang="fr-FR" dirty="0" smtClean="0"/>
            <a:t>Université Pierre et Marie Curie</a:t>
          </a:r>
          <a:endParaRPr lang="fr-FR" dirty="0"/>
        </a:p>
      </dgm:t>
    </dgm:pt>
    <dgm:pt modelId="{111E838D-0E2A-4B1F-AF44-7928AC46B318}" type="parTrans" cxnId="{D08FE7E8-6E49-43AC-91C6-F2C547D52DBA}">
      <dgm:prSet/>
      <dgm:spPr/>
      <dgm:t>
        <a:bodyPr/>
        <a:lstStyle/>
        <a:p>
          <a:endParaRPr lang="fr-FR"/>
        </a:p>
      </dgm:t>
    </dgm:pt>
    <dgm:pt modelId="{FF6B12C3-DB60-4061-8296-E502342D2CD1}" type="sibTrans" cxnId="{D08FE7E8-6E49-43AC-91C6-F2C547D52DBA}">
      <dgm:prSet/>
      <dgm:spPr/>
      <dgm:t>
        <a:bodyPr/>
        <a:lstStyle/>
        <a:p>
          <a:endParaRPr lang="fr-FR"/>
        </a:p>
      </dgm:t>
    </dgm:pt>
    <dgm:pt modelId="{9F0E08E2-B980-40D1-9A45-434DBFE516D1}">
      <dgm:prSet phldrT="[Texte]"/>
      <dgm:spPr/>
      <dgm:t>
        <a:bodyPr/>
        <a:lstStyle/>
        <a:p>
          <a:r>
            <a:rPr lang="fr-FR" b="1" dirty="0" smtClean="0"/>
            <a:t>Marisa </a:t>
          </a:r>
          <a:r>
            <a:rPr lang="fr-FR" b="1" dirty="0" err="1" smtClean="0"/>
            <a:t>Michelini</a:t>
          </a:r>
          <a:endParaRPr lang="fr-FR" b="1" dirty="0" smtClean="0"/>
        </a:p>
        <a:p>
          <a:r>
            <a:rPr lang="fr-FR" dirty="0" err="1" smtClean="0"/>
            <a:t>Scientific</a:t>
          </a:r>
          <a:r>
            <a:rPr lang="fr-FR" dirty="0" smtClean="0"/>
            <a:t> management</a:t>
          </a:r>
        </a:p>
      </dgm:t>
    </dgm:pt>
    <dgm:pt modelId="{9D6EB4EF-2182-4C0C-927A-0538E23DF7AD}" type="parTrans" cxnId="{FB479686-904E-4F08-AE37-743C83007ECB}">
      <dgm:prSet/>
      <dgm:spPr/>
      <dgm:t>
        <a:bodyPr/>
        <a:lstStyle/>
        <a:p>
          <a:endParaRPr lang="fr-FR"/>
        </a:p>
      </dgm:t>
    </dgm:pt>
    <dgm:pt modelId="{5338C8C4-0C47-423C-9D13-D3825DA00872}" type="sibTrans" cxnId="{FB479686-904E-4F08-AE37-743C83007ECB}">
      <dgm:prSet/>
      <dgm:spPr/>
      <dgm:t>
        <a:bodyPr/>
        <a:lstStyle/>
        <a:p>
          <a:endParaRPr lang="fr-FR"/>
        </a:p>
      </dgm:t>
    </dgm:pt>
    <dgm:pt modelId="{0B0EAF99-61BF-438A-A5BD-D2F03DE2C024}">
      <dgm:prSet phldrT="[Texte]"/>
      <dgm:spPr/>
      <dgm:t>
        <a:bodyPr/>
        <a:lstStyle/>
        <a:p>
          <a:endParaRPr lang="it-IT" dirty="0" smtClean="0"/>
        </a:p>
        <a:p>
          <a:endParaRPr lang="it-IT" dirty="0" smtClean="0"/>
        </a:p>
        <a:p>
          <a:endParaRPr lang="it-IT" dirty="0" smtClean="0"/>
        </a:p>
        <a:p>
          <a:endParaRPr lang="it-IT" dirty="0" smtClean="0"/>
        </a:p>
        <a:p>
          <a:r>
            <a:rPr lang="it-IT" dirty="0" smtClean="0"/>
            <a:t>WG1 / WG4</a:t>
          </a:r>
        </a:p>
        <a:p>
          <a:r>
            <a:rPr lang="it-IT" dirty="0" smtClean="0"/>
            <a:t>Università degli Studi di Udine</a:t>
          </a:r>
          <a:endParaRPr lang="fr-FR" dirty="0"/>
        </a:p>
      </dgm:t>
    </dgm:pt>
    <dgm:pt modelId="{5670CFA7-C059-4F17-A37C-0A26DFDAD82A}" type="parTrans" cxnId="{1C968C48-B143-47DC-9D5B-3F8D8C239AF2}">
      <dgm:prSet/>
      <dgm:spPr/>
      <dgm:t>
        <a:bodyPr/>
        <a:lstStyle/>
        <a:p>
          <a:endParaRPr lang="fr-FR"/>
        </a:p>
      </dgm:t>
    </dgm:pt>
    <dgm:pt modelId="{AFCFEE96-F41B-4036-82C5-A38D18C6C016}" type="sibTrans" cxnId="{1C968C48-B143-47DC-9D5B-3F8D8C239AF2}">
      <dgm:prSet/>
      <dgm:spPr/>
      <dgm:t>
        <a:bodyPr/>
        <a:lstStyle/>
        <a:p>
          <a:endParaRPr lang="fr-FR"/>
        </a:p>
      </dgm:t>
    </dgm:pt>
    <dgm:pt modelId="{C732B56F-FAF2-4DBC-9C88-F3C7AEED6936}">
      <dgm:prSet phldrT="[Texte]"/>
      <dgm:spPr/>
      <dgm:t>
        <a:bodyPr/>
        <a:lstStyle/>
        <a:p>
          <a:r>
            <a:rPr lang="fr-FR" b="1" dirty="0" smtClean="0"/>
            <a:t>Ivan </a:t>
          </a:r>
          <a:r>
            <a:rPr lang="fr-FR" b="1" dirty="0" err="1" smtClean="0"/>
            <a:t>Ruddock</a:t>
          </a:r>
          <a:endParaRPr lang="fr-FR" b="1" dirty="0" smtClean="0"/>
        </a:p>
        <a:p>
          <a:r>
            <a:rPr lang="fr-FR" dirty="0" err="1" smtClean="0"/>
            <a:t>Scientific</a:t>
          </a:r>
          <a:r>
            <a:rPr lang="fr-FR" dirty="0" smtClean="0"/>
            <a:t> management</a:t>
          </a:r>
          <a:endParaRPr lang="fr-FR" b="1" dirty="0"/>
        </a:p>
      </dgm:t>
    </dgm:pt>
    <dgm:pt modelId="{8FC8E764-3C1F-4541-8F00-5B71DC268B82}" type="parTrans" cxnId="{F8EBCB02-A575-462B-9F88-3EA630581FEA}">
      <dgm:prSet/>
      <dgm:spPr/>
      <dgm:t>
        <a:bodyPr/>
        <a:lstStyle/>
        <a:p>
          <a:endParaRPr lang="fr-FR"/>
        </a:p>
      </dgm:t>
    </dgm:pt>
    <dgm:pt modelId="{D66D243C-76AF-47D9-8881-AC33DD8A02DC}" type="sibTrans" cxnId="{F8EBCB02-A575-462B-9F88-3EA630581FEA}">
      <dgm:prSet/>
      <dgm:spPr/>
      <dgm:t>
        <a:bodyPr/>
        <a:lstStyle/>
        <a:p>
          <a:endParaRPr lang="fr-FR"/>
        </a:p>
      </dgm:t>
    </dgm:pt>
    <dgm:pt modelId="{265DAD8A-58E0-4AED-8114-AC8439B07529}">
      <dgm:prSet phldrT="[Texte]"/>
      <dgm:spPr/>
      <dgm:t>
        <a:bodyPr/>
        <a:lstStyle/>
        <a:p>
          <a:endParaRPr lang="fr-FR" dirty="0" smtClean="0"/>
        </a:p>
        <a:p>
          <a:endParaRPr lang="fr-FR" dirty="0" smtClean="0"/>
        </a:p>
        <a:p>
          <a:endParaRPr lang="fr-FR" dirty="0" smtClean="0"/>
        </a:p>
        <a:p>
          <a:endParaRPr lang="fr-FR" dirty="0" smtClean="0"/>
        </a:p>
        <a:p>
          <a:r>
            <a:rPr lang="fr-FR" dirty="0" smtClean="0"/>
            <a:t>WG2/ WG3</a:t>
          </a:r>
        </a:p>
        <a:p>
          <a:r>
            <a:rPr lang="fr-FR" dirty="0" smtClean="0"/>
            <a:t>Strathclyde </a:t>
          </a:r>
          <a:r>
            <a:rPr lang="fr-FR" dirty="0" err="1" smtClean="0"/>
            <a:t>University</a:t>
          </a:r>
          <a:r>
            <a:rPr lang="fr-FR" dirty="0" smtClean="0"/>
            <a:t> </a:t>
          </a:r>
          <a:endParaRPr lang="fr-FR" dirty="0"/>
        </a:p>
      </dgm:t>
    </dgm:pt>
    <dgm:pt modelId="{0FFAB7DF-9E23-4A24-B25F-9A7DC84886AD}" type="parTrans" cxnId="{16E4E44E-5A6C-4268-8D25-E55FC443A9D0}">
      <dgm:prSet/>
      <dgm:spPr/>
      <dgm:t>
        <a:bodyPr/>
        <a:lstStyle/>
        <a:p>
          <a:endParaRPr lang="fr-FR"/>
        </a:p>
      </dgm:t>
    </dgm:pt>
    <dgm:pt modelId="{C9856A30-74C9-423D-96A2-D8AE9FC13FEA}" type="sibTrans" cxnId="{16E4E44E-5A6C-4268-8D25-E55FC443A9D0}">
      <dgm:prSet/>
      <dgm:spPr/>
      <dgm:t>
        <a:bodyPr/>
        <a:lstStyle/>
        <a:p>
          <a:endParaRPr lang="fr-FR"/>
        </a:p>
      </dgm:t>
    </dgm:pt>
    <dgm:pt modelId="{F7062142-7014-483B-86DF-B14A7D05961C}" type="pres">
      <dgm:prSet presAssocID="{8DF508B3-FF6D-4B4B-9386-6E41F061BE6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AEFBCF-01F9-44EB-BA08-384B497B9A2C}" type="pres">
      <dgm:prSet presAssocID="{9ABBB7F4-C71B-4D28-B6A8-142E6F76C81B}" presName="compNode" presStyleCnt="0"/>
      <dgm:spPr/>
    </dgm:pt>
    <dgm:pt modelId="{56701157-9F2D-4E82-9CC0-7DF47DA8D801}" type="pres">
      <dgm:prSet presAssocID="{9ABBB7F4-C71B-4D28-B6A8-142E6F76C81B}" presName="aNode" presStyleLbl="bgShp" presStyleIdx="0" presStyleCnt="3"/>
      <dgm:spPr/>
      <dgm:t>
        <a:bodyPr/>
        <a:lstStyle/>
        <a:p>
          <a:endParaRPr lang="fr-FR"/>
        </a:p>
      </dgm:t>
    </dgm:pt>
    <dgm:pt modelId="{BD294021-21D7-4B6A-9017-D631ADB561F5}" type="pres">
      <dgm:prSet presAssocID="{9ABBB7F4-C71B-4D28-B6A8-142E6F76C81B}" presName="textNode" presStyleLbl="bgShp" presStyleIdx="0" presStyleCnt="3"/>
      <dgm:spPr/>
      <dgm:t>
        <a:bodyPr/>
        <a:lstStyle/>
        <a:p>
          <a:endParaRPr lang="fr-FR"/>
        </a:p>
      </dgm:t>
    </dgm:pt>
    <dgm:pt modelId="{C69385D2-9AF1-4ACE-9163-EF79EBB55E8A}" type="pres">
      <dgm:prSet presAssocID="{9ABBB7F4-C71B-4D28-B6A8-142E6F76C81B}" presName="compChildNode" presStyleCnt="0"/>
      <dgm:spPr/>
    </dgm:pt>
    <dgm:pt modelId="{7C67EDD0-206B-41FF-8F92-54A142342504}" type="pres">
      <dgm:prSet presAssocID="{9ABBB7F4-C71B-4D28-B6A8-142E6F76C81B}" presName="theInnerList" presStyleCnt="0"/>
      <dgm:spPr/>
    </dgm:pt>
    <dgm:pt modelId="{86226EC0-E089-43AD-89F3-F4DB98691E1F}" type="pres">
      <dgm:prSet presAssocID="{FEBF816C-5138-44B5-A705-7DE916068D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61732C-073C-4909-8F58-85C722160804}" type="pres">
      <dgm:prSet presAssocID="{9ABBB7F4-C71B-4D28-B6A8-142E6F76C81B}" presName="aSpace" presStyleCnt="0"/>
      <dgm:spPr/>
    </dgm:pt>
    <dgm:pt modelId="{56648B2A-6298-4E93-BF6E-B10B8BD8D52D}" type="pres">
      <dgm:prSet presAssocID="{9F0E08E2-B980-40D1-9A45-434DBFE516D1}" presName="compNode" presStyleCnt="0"/>
      <dgm:spPr/>
    </dgm:pt>
    <dgm:pt modelId="{E9680617-2366-49D7-A9F1-AD37520EC0A9}" type="pres">
      <dgm:prSet presAssocID="{9F0E08E2-B980-40D1-9A45-434DBFE516D1}" presName="aNode" presStyleLbl="bgShp" presStyleIdx="1" presStyleCnt="3"/>
      <dgm:spPr/>
      <dgm:t>
        <a:bodyPr/>
        <a:lstStyle/>
        <a:p>
          <a:endParaRPr lang="fr-FR"/>
        </a:p>
      </dgm:t>
    </dgm:pt>
    <dgm:pt modelId="{F7740234-8CE0-4AE6-B799-9DF02179EE69}" type="pres">
      <dgm:prSet presAssocID="{9F0E08E2-B980-40D1-9A45-434DBFE516D1}" presName="textNode" presStyleLbl="bgShp" presStyleIdx="1" presStyleCnt="3"/>
      <dgm:spPr/>
      <dgm:t>
        <a:bodyPr/>
        <a:lstStyle/>
        <a:p>
          <a:endParaRPr lang="fr-FR"/>
        </a:p>
      </dgm:t>
    </dgm:pt>
    <dgm:pt modelId="{6A499E74-09E7-4676-AB9A-44009A2344D5}" type="pres">
      <dgm:prSet presAssocID="{9F0E08E2-B980-40D1-9A45-434DBFE516D1}" presName="compChildNode" presStyleCnt="0"/>
      <dgm:spPr/>
    </dgm:pt>
    <dgm:pt modelId="{0FDECF96-E725-4AF6-B343-906932089928}" type="pres">
      <dgm:prSet presAssocID="{9F0E08E2-B980-40D1-9A45-434DBFE516D1}" presName="theInnerList" presStyleCnt="0"/>
      <dgm:spPr/>
    </dgm:pt>
    <dgm:pt modelId="{FC510C5E-D246-45F8-B385-7BBC6DE043F0}" type="pres">
      <dgm:prSet presAssocID="{0B0EAF99-61BF-438A-A5BD-D2F03DE2C02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751CA8-1757-4183-BF34-F2B7EA52EE2A}" type="pres">
      <dgm:prSet presAssocID="{9F0E08E2-B980-40D1-9A45-434DBFE516D1}" presName="aSpace" presStyleCnt="0"/>
      <dgm:spPr/>
    </dgm:pt>
    <dgm:pt modelId="{7FE7986E-DBC3-4C08-A31B-7D027DD1B57B}" type="pres">
      <dgm:prSet presAssocID="{C732B56F-FAF2-4DBC-9C88-F3C7AEED6936}" presName="compNode" presStyleCnt="0"/>
      <dgm:spPr/>
    </dgm:pt>
    <dgm:pt modelId="{20989CF2-0A11-4CEA-AC38-6B8142C17C89}" type="pres">
      <dgm:prSet presAssocID="{C732B56F-FAF2-4DBC-9C88-F3C7AEED6936}" presName="aNode" presStyleLbl="bgShp" presStyleIdx="2" presStyleCnt="3"/>
      <dgm:spPr/>
      <dgm:t>
        <a:bodyPr/>
        <a:lstStyle/>
        <a:p>
          <a:endParaRPr lang="fr-FR"/>
        </a:p>
      </dgm:t>
    </dgm:pt>
    <dgm:pt modelId="{4AA7C313-77C5-46B3-8959-447A2B5F9506}" type="pres">
      <dgm:prSet presAssocID="{C732B56F-FAF2-4DBC-9C88-F3C7AEED6936}" presName="textNode" presStyleLbl="bgShp" presStyleIdx="2" presStyleCnt="3"/>
      <dgm:spPr/>
      <dgm:t>
        <a:bodyPr/>
        <a:lstStyle/>
        <a:p>
          <a:endParaRPr lang="fr-FR"/>
        </a:p>
      </dgm:t>
    </dgm:pt>
    <dgm:pt modelId="{530D95D2-2D41-47B8-BFAE-2CC9DD0BD2B6}" type="pres">
      <dgm:prSet presAssocID="{C732B56F-FAF2-4DBC-9C88-F3C7AEED6936}" presName="compChildNode" presStyleCnt="0"/>
      <dgm:spPr/>
    </dgm:pt>
    <dgm:pt modelId="{5D9AE3D7-8A76-44D8-98C3-C3782AC9FE97}" type="pres">
      <dgm:prSet presAssocID="{C732B56F-FAF2-4DBC-9C88-F3C7AEED6936}" presName="theInnerList" presStyleCnt="0"/>
      <dgm:spPr/>
    </dgm:pt>
    <dgm:pt modelId="{CA6C67B1-01FA-424A-ABC2-3A12E5BCC157}" type="pres">
      <dgm:prSet presAssocID="{265DAD8A-58E0-4AED-8114-AC8439B0752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479686-904E-4F08-AE37-743C83007ECB}" srcId="{8DF508B3-FF6D-4B4B-9386-6E41F061BE6B}" destId="{9F0E08E2-B980-40D1-9A45-434DBFE516D1}" srcOrd="1" destOrd="0" parTransId="{9D6EB4EF-2182-4C0C-927A-0538E23DF7AD}" sibTransId="{5338C8C4-0C47-423C-9D13-D3825DA00872}"/>
    <dgm:cxn modelId="{39B4B05A-B45B-4789-8B23-5C05C97B6FAD}" type="presOf" srcId="{9F0E08E2-B980-40D1-9A45-434DBFE516D1}" destId="{E9680617-2366-49D7-A9F1-AD37520EC0A9}" srcOrd="0" destOrd="0" presId="urn:microsoft.com/office/officeart/2005/8/layout/lProcess2"/>
    <dgm:cxn modelId="{B0DF6348-DC53-49C1-B867-D138A52A7C65}" type="presOf" srcId="{0B0EAF99-61BF-438A-A5BD-D2F03DE2C024}" destId="{FC510C5E-D246-45F8-B385-7BBC6DE043F0}" srcOrd="0" destOrd="0" presId="urn:microsoft.com/office/officeart/2005/8/layout/lProcess2"/>
    <dgm:cxn modelId="{AA3F383F-F0E8-4E90-A949-136F9F520D8A}" type="presOf" srcId="{C732B56F-FAF2-4DBC-9C88-F3C7AEED6936}" destId="{4AA7C313-77C5-46B3-8959-447A2B5F9506}" srcOrd="1" destOrd="0" presId="urn:microsoft.com/office/officeart/2005/8/layout/lProcess2"/>
    <dgm:cxn modelId="{68AA615C-AACB-4707-BEB7-B2EBAB8B4ABE}" type="presOf" srcId="{C732B56F-FAF2-4DBC-9C88-F3C7AEED6936}" destId="{20989CF2-0A11-4CEA-AC38-6B8142C17C89}" srcOrd="0" destOrd="0" presId="urn:microsoft.com/office/officeart/2005/8/layout/lProcess2"/>
    <dgm:cxn modelId="{D08FE7E8-6E49-43AC-91C6-F2C547D52DBA}" srcId="{9ABBB7F4-C71B-4D28-B6A8-142E6F76C81B}" destId="{FEBF816C-5138-44B5-A705-7DE916068DAA}" srcOrd="0" destOrd="0" parTransId="{111E838D-0E2A-4B1F-AF44-7928AC46B318}" sibTransId="{FF6B12C3-DB60-4061-8296-E502342D2CD1}"/>
    <dgm:cxn modelId="{8DB93DDD-EA14-4484-855D-5F0C90184871}" type="presOf" srcId="{265DAD8A-58E0-4AED-8114-AC8439B07529}" destId="{CA6C67B1-01FA-424A-ABC2-3A12E5BCC157}" srcOrd="0" destOrd="0" presId="urn:microsoft.com/office/officeart/2005/8/layout/lProcess2"/>
    <dgm:cxn modelId="{7CF8E223-2A27-4627-B781-3686D8A3FBF6}" type="presOf" srcId="{8DF508B3-FF6D-4B4B-9386-6E41F061BE6B}" destId="{F7062142-7014-483B-86DF-B14A7D05961C}" srcOrd="0" destOrd="0" presId="urn:microsoft.com/office/officeart/2005/8/layout/lProcess2"/>
    <dgm:cxn modelId="{16E4E44E-5A6C-4268-8D25-E55FC443A9D0}" srcId="{C732B56F-FAF2-4DBC-9C88-F3C7AEED6936}" destId="{265DAD8A-58E0-4AED-8114-AC8439B07529}" srcOrd="0" destOrd="0" parTransId="{0FFAB7DF-9E23-4A24-B25F-9A7DC84886AD}" sibTransId="{C9856A30-74C9-423D-96A2-D8AE9FC13FEA}"/>
    <dgm:cxn modelId="{F8EBCB02-A575-462B-9F88-3EA630581FEA}" srcId="{8DF508B3-FF6D-4B4B-9386-6E41F061BE6B}" destId="{C732B56F-FAF2-4DBC-9C88-F3C7AEED6936}" srcOrd="2" destOrd="0" parTransId="{8FC8E764-3C1F-4541-8F00-5B71DC268B82}" sibTransId="{D66D243C-76AF-47D9-8881-AC33DD8A02DC}"/>
    <dgm:cxn modelId="{80C49CE2-764C-416E-A0E2-40461CAA630B}" type="presOf" srcId="{9ABBB7F4-C71B-4D28-B6A8-142E6F76C81B}" destId="{BD294021-21D7-4B6A-9017-D631ADB561F5}" srcOrd="1" destOrd="0" presId="urn:microsoft.com/office/officeart/2005/8/layout/lProcess2"/>
    <dgm:cxn modelId="{E9A46DF6-F54E-43B6-9292-3285C42EDB92}" type="presOf" srcId="{9F0E08E2-B980-40D1-9A45-434DBFE516D1}" destId="{F7740234-8CE0-4AE6-B799-9DF02179EE69}" srcOrd="1" destOrd="0" presId="urn:microsoft.com/office/officeart/2005/8/layout/lProcess2"/>
    <dgm:cxn modelId="{FD333E21-52CF-4893-B698-CA0F98210186}" type="presOf" srcId="{FEBF816C-5138-44B5-A705-7DE916068DAA}" destId="{86226EC0-E089-43AD-89F3-F4DB98691E1F}" srcOrd="0" destOrd="0" presId="urn:microsoft.com/office/officeart/2005/8/layout/lProcess2"/>
    <dgm:cxn modelId="{F82CB1AE-BC51-48FC-8767-B95E9EE10911}" type="presOf" srcId="{9ABBB7F4-C71B-4D28-B6A8-142E6F76C81B}" destId="{56701157-9F2D-4E82-9CC0-7DF47DA8D801}" srcOrd="0" destOrd="0" presId="urn:microsoft.com/office/officeart/2005/8/layout/lProcess2"/>
    <dgm:cxn modelId="{19580E82-B5B5-47DC-9871-B93CFF285AE9}" srcId="{8DF508B3-FF6D-4B4B-9386-6E41F061BE6B}" destId="{9ABBB7F4-C71B-4D28-B6A8-142E6F76C81B}" srcOrd="0" destOrd="0" parTransId="{4DEA9760-6143-4DC3-87CC-96217325A4C4}" sibTransId="{7673FC0E-A7C6-4AFE-A9CE-5023ACA3572D}"/>
    <dgm:cxn modelId="{1C968C48-B143-47DC-9D5B-3F8D8C239AF2}" srcId="{9F0E08E2-B980-40D1-9A45-434DBFE516D1}" destId="{0B0EAF99-61BF-438A-A5BD-D2F03DE2C024}" srcOrd="0" destOrd="0" parTransId="{5670CFA7-C059-4F17-A37C-0A26DFDAD82A}" sibTransId="{AFCFEE96-F41B-4036-82C5-A38D18C6C016}"/>
    <dgm:cxn modelId="{8E9272D5-8640-4582-AB56-10C215FA731F}" type="presParOf" srcId="{F7062142-7014-483B-86DF-B14A7D05961C}" destId="{31AEFBCF-01F9-44EB-BA08-384B497B9A2C}" srcOrd="0" destOrd="0" presId="urn:microsoft.com/office/officeart/2005/8/layout/lProcess2"/>
    <dgm:cxn modelId="{4AA032AE-A5E9-4A88-9A0A-17954DD0EC36}" type="presParOf" srcId="{31AEFBCF-01F9-44EB-BA08-384B497B9A2C}" destId="{56701157-9F2D-4E82-9CC0-7DF47DA8D801}" srcOrd="0" destOrd="0" presId="urn:microsoft.com/office/officeart/2005/8/layout/lProcess2"/>
    <dgm:cxn modelId="{02543507-0754-49EA-973E-CC7CFBF808C0}" type="presParOf" srcId="{31AEFBCF-01F9-44EB-BA08-384B497B9A2C}" destId="{BD294021-21D7-4B6A-9017-D631ADB561F5}" srcOrd="1" destOrd="0" presId="urn:microsoft.com/office/officeart/2005/8/layout/lProcess2"/>
    <dgm:cxn modelId="{0213C0EC-D413-4026-9A29-D2338DA0D774}" type="presParOf" srcId="{31AEFBCF-01F9-44EB-BA08-384B497B9A2C}" destId="{C69385D2-9AF1-4ACE-9163-EF79EBB55E8A}" srcOrd="2" destOrd="0" presId="urn:microsoft.com/office/officeart/2005/8/layout/lProcess2"/>
    <dgm:cxn modelId="{2BDACF36-CCDF-489B-8F74-F0E79C77318C}" type="presParOf" srcId="{C69385D2-9AF1-4ACE-9163-EF79EBB55E8A}" destId="{7C67EDD0-206B-41FF-8F92-54A142342504}" srcOrd="0" destOrd="0" presId="urn:microsoft.com/office/officeart/2005/8/layout/lProcess2"/>
    <dgm:cxn modelId="{42E309A2-D1E7-4DBE-B2C8-BE028C94E7EB}" type="presParOf" srcId="{7C67EDD0-206B-41FF-8F92-54A142342504}" destId="{86226EC0-E089-43AD-89F3-F4DB98691E1F}" srcOrd="0" destOrd="0" presId="urn:microsoft.com/office/officeart/2005/8/layout/lProcess2"/>
    <dgm:cxn modelId="{357803DD-945C-4B24-8BC0-E618507E747B}" type="presParOf" srcId="{F7062142-7014-483B-86DF-B14A7D05961C}" destId="{AB61732C-073C-4909-8F58-85C722160804}" srcOrd="1" destOrd="0" presId="urn:microsoft.com/office/officeart/2005/8/layout/lProcess2"/>
    <dgm:cxn modelId="{8EB862B7-5758-43CC-BB65-CCFB2A7B9B84}" type="presParOf" srcId="{F7062142-7014-483B-86DF-B14A7D05961C}" destId="{56648B2A-6298-4E93-BF6E-B10B8BD8D52D}" srcOrd="2" destOrd="0" presId="urn:microsoft.com/office/officeart/2005/8/layout/lProcess2"/>
    <dgm:cxn modelId="{D98B93CA-5F6D-48DC-AB97-DF74785FDB17}" type="presParOf" srcId="{56648B2A-6298-4E93-BF6E-B10B8BD8D52D}" destId="{E9680617-2366-49D7-A9F1-AD37520EC0A9}" srcOrd="0" destOrd="0" presId="urn:microsoft.com/office/officeart/2005/8/layout/lProcess2"/>
    <dgm:cxn modelId="{11A39737-7B83-4D21-A0D9-D279A94283F7}" type="presParOf" srcId="{56648B2A-6298-4E93-BF6E-B10B8BD8D52D}" destId="{F7740234-8CE0-4AE6-B799-9DF02179EE69}" srcOrd="1" destOrd="0" presId="urn:microsoft.com/office/officeart/2005/8/layout/lProcess2"/>
    <dgm:cxn modelId="{08CEB143-AC95-449F-A682-BAB8384109FA}" type="presParOf" srcId="{56648B2A-6298-4E93-BF6E-B10B8BD8D52D}" destId="{6A499E74-09E7-4676-AB9A-44009A2344D5}" srcOrd="2" destOrd="0" presId="urn:microsoft.com/office/officeart/2005/8/layout/lProcess2"/>
    <dgm:cxn modelId="{CFD87171-8262-4C2A-AFF1-708A6B7690CB}" type="presParOf" srcId="{6A499E74-09E7-4676-AB9A-44009A2344D5}" destId="{0FDECF96-E725-4AF6-B343-906932089928}" srcOrd="0" destOrd="0" presId="urn:microsoft.com/office/officeart/2005/8/layout/lProcess2"/>
    <dgm:cxn modelId="{1E7F1E7B-DCF4-4F52-A459-3E7A81878068}" type="presParOf" srcId="{0FDECF96-E725-4AF6-B343-906932089928}" destId="{FC510C5E-D246-45F8-B385-7BBC6DE043F0}" srcOrd="0" destOrd="0" presId="urn:microsoft.com/office/officeart/2005/8/layout/lProcess2"/>
    <dgm:cxn modelId="{3E8369B1-A3CA-4A91-A5B3-FBEA812E8F88}" type="presParOf" srcId="{F7062142-7014-483B-86DF-B14A7D05961C}" destId="{C2751CA8-1757-4183-BF34-F2B7EA52EE2A}" srcOrd="3" destOrd="0" presId="urn:microsoft.com/office/officeart/2005/8/layout/lProcess2"/>
    <dgm:cxn modelId="{DC4D5AC2-E5ED-42AE-BDA2-CD079C45E7B4}" type="presParOf" srcId="{F7062142-7014-483B-86DF-B14A7D05961C}" destId="{7FE7986E-DBC3-4C08-A31B-7D027DD1B57B}" srcOrd="4" destOrd="0" presId="urn:microsoft.com/office/officeart/2005/8/layout/lProcess2"/>
    <dgm:cxn modelId="{2F481178-09C4-471C-AC30-01D58C928944}" type="presParOf" srcId="{7FE7986E-DBC3-4C08-A31B-7D027DD1B57B}" destId="{20989CF2-0A11-4CEA-AC38-6B8142C17C89}" srcOrd="0" destOrd="0" presId="urn:microsoft.com/office/officeart/2005/8/layout/lProcess2"/>
    <dgm:cxn modelId="{009C3686-EBB3-4C7F-A431-117A13E4DD2E}" type="presParOf" srcId="{7FE7986E-DBC3-4C08-A31B-7D027DD1B57B}" destId="{4AA7C313-77C5-46B3-8959-447A2B5F9506}" srcOrd="1" destOrd="0" presId="urn:microsoft.com/office/officeart/2005/8/layout/lProcess2"/>
    <dgm:cxn modelId="{0F6A6ECD-308A-4781-A58C-FE4916721B62}" type="presParOf" srcId="{7FE7986E-DBC3-4C08-A31B-7D027DD1B57B}" destId="{530D95D2-2D41-47B8-BFAE-2CC9DD0BD2B6}" srcOrd="2" destOrd="0" presId="urn:microsoft.com/office/officeart/2005/8/layout/lProcess2"/>
    <dgm:cxn modelId="{D5BC5805-2442-4633-A098-445E5754D22A}" type="presParOf" srcId="{530D95D2-2D41-47B8-BFAE-2CC9DD0BD2B6}" destId="{5D9AE3D7-8A76-44D8-98C3-C3782AC9FE97}" srcOrd="0" destOrd="0" presId="urn:microsoft.com/office/officeart/2005/8/layout/lProcess2"/>
    <dgm:cxn modelId="{6EB1F43A-19D4-4B5A-B4E9-F24877A01110}" type="presParOf" srcId="{5D9AE3D7-8A76-44D8-98C3-C3782AC9FE97}" destId="{CA6C67B1-01FA-424A-ABC2-3A12E5BCC1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1545BD-1B4C-4FBF-8F46-0544775EC1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19014C-26DB-4148-B14F-FB2FFE08525C}">
      <dgm:prSet phldrT="[Texte]"/>
      <dgm:spPr/>
      <dgm:t>
        <a:bodyPr/>
        <a:lstStyle/>
        <a:p>
          <a:pPr algn="ctr"/>
          <a:r>
            <a:rPr lang="fr-FR" dirty="0" err="1" smtClean="0"/>
            <a:t>Coordinators</a:t>
          </a:r>
          <a:endParaRPr lang="fr-FR" dirty="0"/>
        </a:p>
      </dgm:t>
    </dgm:pt>
    <dgm:pt modelId="{DC6AA1A9-D4D3-4DAA-8126-439BB09AD7D1}" type="parTrans" cxnId="{5E9DA433-FD88-42AB-BEEC-EF9EB6DBB8A0}">
      <dgm:prSet/>
      <dgm:spPr/>
      <dgm:t>
        <a:bodyPr/>
        <a:lstStyle/>
        <a:p>
          <a:endParaRPr lang="fr-FR"/>
        </a:p>
      </dgm:t>
    </dgm:pt>
    <dgm:pt modelId="{7E5EBC75-0CFF-4B43-84E0-8AEA549A5C6D}" type="sibTrans" cxnId="{5E9DA433-FD88-42AB-BEEC-EF9EB6DBB8A0}">
      <dgm:prSet/>
      <dgm:spPr/>
      <dgm:t>
        <a:bodyPr/>
        <a:lstStyle/>
        <a:p>
          <a:endParaRPr lang="fr-FR"/>
        </a:p>
      </dgm:t>
    </dgm:pt>
    <dgm:pt modelId="{72378EBA-F557-4581-AE17-6ABBF47A4B5C}">
      <dgm:prSet phldrT="[Texte]"/>
      <dgm:spPr/>
      <dgm:t>
        <a:bodyPr/>
        <a:lstStyle/>
        <a:p>
          <a:endParaRPr lang="fr-FR" dirty="0"/>
        </a:p>
      </dgm:t>
    </dgm:pt>
    <dgm:pt modelId="{DC33654A-38C8-4254-ACD7-B221C7355B7F}" type="parTrans" cxnId="{6833ED12-69D6-4DCA-84CE-25B2091B5AD3}">
      <dgm:prSet/>
      <dgm:spPr/>
      <dgm:t>
        <a:bodyPr/>
        <a:lstStyle/>
        <a:p>
          <a:endParaRPr lang="fr-FR"/>
        </a:p>
      </dgm:t>
    </dgm:pt>
    <dgm:pt modelId="{50487ABA-8B4C-4E65-8C0F-AB53FE8493EE}" type="sibTrans" cxnId="{6833ED12-69D6-4DCA-84CE-25B2091B5AD3}">
      <dgm:prSet/>
      <dgm:spPr/>
      <dgm:t>
        <a:bodyPr/>
        <a:lstStyle/>
        <a:p>
          <a:endParaRPr lang="fr-FR"/>
        </a:p>
      </dgm:t>
    </dgm:pt>
    <dgm:pt modelId="{7C12B280-F72E-44A8-B842-BDD25E3CE773}" type="pres">
      <dgm:prSet presAssocID="{EA1545BD-1B4C-4FBF-8F46-0544775EC1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52A715-AE21-4B1E-AE26-6770A739A9E9}" type="pres">
      <dgm:prSet presAssocID="{9719014C-26DB-4148-B14F-FB2FFE08525C}" presName="parentText" presStyleLbl="node1" presStyleIdx="0" presStyleCnt="1" custScaleX="85049" custScaleY="53166" custLinFactNeighborX="-388" custLinFactNeighborY="-84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A0334-0C7A-4458-BBFC-40C5291D785A}" type="pres">
      <dgm:prSet presAssocID="{9719014C-26DB-4148-B14F-FB2FFE08525C}" presName="childText" presStyleLbl="revTx" presStyleIdx="0" presStyleCnt="1" custFlipVert="1" custScaleY="835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4BBF3A-1A6E-4941-8C4F-FBCAEBC179B6}" type="presOf" srcId="{72378EBA-F557-4581-AE17-6ABBF47A4B5C}" destId="{1AEA0334-0C7A-4458-BBFC-40C5291D785A}" srcOrd="0" destOrd="0" presId="urn:microsoft.com/office/officeart/2005/8/layout/vList2"/>
    <dgm:cxn modelId="{5E9DA433-FD88-42AB-BEEC-EF9EB6DBB8A0}" srcId="{EA1545BD-1B4C-4FBF-8F46-0544775EC122}" destId="{9719014C-26DB-4148-B14F-FB2FFE08525C}" srcOrd="0" destOrd="0" parTransId="{DC6AA1A9-D4D3-4DAA-8126-439BB09AD7D1}" sibTransId="{7E5EBC75-0CFF-4B43-84E0-8AEA549A5C6D}"/>
    <dgm:cxn modelId="{D7FA9922-F5F6-4231-942B-BAD3C214629D}" type="presOf" srcId="{EA1545BD-1B4C-4FBF-8F46-0544775EC122}" destId="{7C12B280-F72E-44A8-B842-BDD25E3CE773}" srcOrd="0" destOrd="0" presId="urn:microsoft.com/office/officeart/2005/8/layout/vList2"/>
    <dgm:cxn modelId="{6833ED12-69D6-4DCA-84CE-25B2091B5AD3}" srcId="{9719014C-26DB-4148-B14F-FB2FFE08525C}" destId="{72378EBA-F557-4581-AE17-6ABBF47A4B5C}" srcOrd="0" destOrd="0" parTransId="{DC33654A-38C8-4254-ACD7-B221C7355B7F}" sibTransId="{50487ABA-8B4C-4E65-8C0F-AB53FE8493EE}"/>
    <dgm:cxn modelId="{6DE9D81E-960B-45C6-A317-D2D4E7B6E3B9}" type="presOf" srcId="{9719014C-26DB-4148-B14F-FB2FFE08525C}" destId="{F352A715-AE21-4B1E-AE26-6770A739A9E9}" srcOrd="0" destOrd="0" presId="urn:microsoft.com/office/officeart/2005/8/layout/vList2"/>
    <dgm:cxn modelId="{C6C8E35E-1165-4322-BA9B-0DDDF164F896}" type="presParOf" srcId="{7C12B280-F72E-44A8-B842-BDD25E3CE773}" destId="{F352A715-AE21-4B1E-AE26-6770A739A9E9}" srcOrd="0" destOrd="0" presId="urn:microsoft.com/office/officeart/2005/8/layout/vList2"/>
    <dgm:cxn modelId="{5CA463FF-CC4E-4F64-8647-BB3886764F3E}" type="presParOf" srcId="{7C12B280-F72E-44A8-B842-BDD25E3CE773}" destId="{1AEA0334-0C7A-4458-BBFC-40C5291D78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1545BD-1B4C-4FBF-8F46-0544775EC1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19014C-26DB-4148-B14F-FB2FFE08525C}">
      <dgm:prSet phldrT="[Texte]"/>
      <dgm:spPr/>
      <dgm:t>
        <a:bodyPr/>
        <a:lstStyle/>
        <a:p>
          <a:pPr algn="ctr"/>
          <a:r>
            <a:rPr lang="fr-FR" dirty="0" err="1" smtClean="0"/>
            <a:t>Advisory</a:t>
          </a:r>
          <a:r>
            <a:rPr lang="fr-FR" dirty="0" smtClean="0"/>
            <a:t> </a:t>
          </a:r>
          <a:r>
            <a:rPr lang="fr-FR" dirty="0" err="1" smtClean="0"/>
            <a:t>board</a:t>
          </a:r>
          <a:endParaRPr lang="fr-FR" dirty="0"/>
        </a:p>
      </dgm:t>
    </dgm:pt>
    <dgm:pt modelId="{DC6AA1A9-D4D3-4DAA-8126-439BB09AD7D1}" type="parTrans" cxnId="{5E9DA433-FD88-42AB-BEEC-EF9EB6DBB8A0}">
      <dgm:prSet/>
      <dgm:spPr/>
      <dgm:t>
        <a:bodyPr/>
        <a:lstStyle/>
        <a:p>
          <a:endParaRPr lang="fr-FR"/>
        </a:p>
      </dgm:t>
    </dgm:pt>
    <dgm:pt modelId="{7E5EBC75-0CFF-4B43-84E0-8AEA549A5C6D}" type="sibTrans" cxnId="{5E9DA433-FD88-42AB-BEEC-EF9EB6DBB8A0}">
      <dgm:prSet/>
      <dgm:spPr/>
      <dgm:t>
        <a:bodyPr/>
        <a:lstStyle/>
        <a:p>
          <a:endParaRPr lang="fr-FR"/>
        </a:p>
      </dgm:t>
    </dgm:pt>
    <dgm:pt modelId="{72378EBA-F557-4581-AE17-6ABBF47A4B5C}">
      <dgm:prSet phldrT="[Texte]"/>
      <dgm:spPr/>
      <dgm:t>
        <a:bodyPr/>
        <a:lstStyle/>
        <a:p>
          <a:endParaRPr lang="fr-FR" dirty="0"/>
        </a:p>
      </dgm:t>
    </dgm:pt>
    <dgm:pt modelId="{DC33654A-38C8-4254-ACD7-B221C7355B7F}" type="parTrans" cxnId="{6833ED12-69D6-4DCA-84CE-25B2091B5AD3}">
      <dgm:prSet/>
      <dgm:spPr/>
      <dgm:t>
        <a:bodyPr/>
        <a:lstStyle/>
        <a:p>
          <a:endParaRPr lang="fr-FR"/>
        </a:p>
      </dgm:t>
    </dgm:pt>
    <dgm:pt modelId="{50487ABA-8B4C-4E65-8C0F-AB53FE8493EE}" type="sibTrans" cxnId="{6833ED12-69D6-4DCA-84CE-25B2091B5AD3}">
      <dgm:prSet/>
      <dgm:spPr/>
      <dgm:t>
        <a:bodyPr/>
        <a:lstStyle/>
        <a:p>
          <a:endParaRPr lang="fr-FR"/>
        </a:p>
      </dgm:t>
    </dgm:pt>
    <dgm:pt modelId="{7C12B280-F72E-44A8-B842-BDD25E3CE773}" type="pres">
      <dgm:prSet presAssocID="{EA1545BD-1B4C-4FBF-8F46-0544775EC1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52A715-AE21-4B1E-AE26-6770A739A9E9}" type="pres">
      <dgm:prSet presAssocID="{9719014C-26DB-4148-B14F-FB2FFE08525C}" presName="parentText" presStyleLbl="node1" presStyleIdx="0" presStyleCnt="1" custScaleX="85049" custScaleY="53166" custLinFactNeighborX="-388" custLinFactNeighborY="-918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A0334-0C7A-4458-BBFC-40C5291D785A}" type="pres">
      <dgm:prSet presAssocID="{9719014C-26DB-4148-B14F-FB2FFE08525C}" presName="childText" presStyleLbl="revTx" presStyleIdx="0" presStyleCnt="1" custFlipVert="1" custScaleY="835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D1765E-F34A-49A3-9072-A6B9864C210D}" type="presOf" srcId="{9719014C-26DB-4148-B14F-FB2FFE08525C}" destId="{F352A715-AE21-4B1E-AE26-6770A739A9E9}" srcOrd="0" destOrd="0" presId="urn:microsoft.com/office/officeart/2005/8/layout/vList2"/>
    <dgm:cxn modelId="{FFDD89EF-DCFB-4A4D-9EC3-08B557C49A96}" type="presOf" srcId="{EA1545BD-1B4C-4FBF-8F46-0544775EC122}" destId="{7C12B280-F72E-44A8-B842-BDD25E3CE773}" srcOrd="0" destOrd="0" presId="urn:microsoft.com/office/officeart/2005/8/layout/vList2"/>
    <dgm:cxn modelId="{5E9DA433-FD88-42AB-BEEC-EF9EB6DBB8A0}" srcId="{EA1545BD-1B4C-4FBF-8F46-0544775EC122}" destId="{9719014C-26DB-4148-B14F-FB2FFE08525C}" srcOrd="0" destOrd="0" parTransId="{DC6AA1A9-D4D3-4DAA-8126-439BB09AD7D1}" sibTransId="{7E5EBC75-0CFF-4B43-84E0-8AEA549A5C6D}"/>
    <dgm:cxn modelId="{6833ED12-69D6-4DCA-84CE-25B2091B5AD3}" srcId="{9719014C-26DB-4148-B14F-FB2FFE08525C}" destId="{72378EBA-F557-4581-AE17-6ABBF47A4B5C}" srcOrd="0" destOrd="0" parTransId="{DC33654A-38C8-4254-ACD7-B221C7355B7F}" sibTransId="{50487ABA-8B4C-4E65-8C0F-AB53FE8493EE}"/>
    <dgm:cxn modelId="{43A1969B-6141-4707-8185-1E70F4A33B85}" type="presOf" srcId="{72378EBA-F557-4581-AE17-6ABBF47A4B5C}" destId="{1AEA0334-0C7A-4458-BBFC-40C5291D785A}" srcOrd="0" destOrd="0" presId="urn:microsoft.com/office/officeart/2005/8/layout/vList2"/>
    <dgm:cxn modelId="{F1C01E30-F803-43BB-94C3-DEF0353ED26F}" type="presParOf" srcId="{7C12B280-F72E-44A8-B842-BDD25E3CE773}" destId="{F352A715-AE21-4B1E-AE26-6770A739A9E9}" srcOrd="0" destOrd="0" presId="urn:microsoft.com/office/officeart/2005/8/layout/vList2"/>
    <dgm:cxn modelId="{A34A5CF4-6FE7-44BA-A08D-7B4E860628C6}" type="presParOf" srcId="{7C12B280-F72E-44A8-B842-BDD25E3CE773}" destId="{1AEA0334-0C7A-4458-BBFC-40C5291D78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91C6E7-7CF5-4445-AC1A-8E747DFC6CC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462A7A-1197-48B9-8A60-ED31029378C6}">
      <dgm:prSet phldrT="[Texte]"/>
      <dgm:spPr/>
      <dgm:t>
        <a:bodyPr/>
        <a:lstStyle/>
        <a:p>
          <a:r>
            <a:rPr lang="fr-FR" b="1" dirty="0" err="1" smtClean="0"/>
            <a:t>Urbaan</a:t>
          </a:r>
          <a:r>
            <a:rPr lang="fr-FR" b="1" dirty="0" smtClean="0"/>
            <a:t> M. </a:t>
          </a:r>
          <a:r>
            <a:rPr lang="fr-FR" b="1" dirty="0" err="1" smtClean="0"/>
            <a:t>Titulaer</a:t>
          </a:r>
          <a:endParaRPr lang="fr-FR" b="1" dirty="0" smtClean="0"/>
        </a:p>
        <a:p>
          <a:r>
            <a:rPr lang="fr-FR" dirty="0" smtClean="0"/>
            <a:t>Johannes Kepler </a:t>
          </a:r>
          <a:r>
            <a:rPr lang="fr-FR" dirty="0" err="1" smtClean="0"/>
            <a:t>Universität</a:t>
          </a:r>
          <a:endParaRPr lang="fr-FR" dirty="0"/>
        </a:p>
      </dgm:t>
    </dgm:pt>
    <dgm:pt modelId="{8A2783C9-E53A-467F-8695-33A838C3D4DE}" type="parTrans" cxnId="{1EEBF5FD-0819-44AA-9FF9-2D65E169CA37}">
      <dgm:prSet/>
      <dgm:spPr/>
      <dgm:t>
        <a:bodyPr/>
        <a:lstStyle/>
        <a:p>
          <a:endParaRPr lang="fr-FR"/>
        </a:p>
      </dgm:t>
    </dgm:pt>
    <dgm:pt modelId="{40E4ED93-AEFA-4187-8702-4FAB60A2473F}" type="sibTrans" cxnId="{1EEBF5FD-0819-44AA-9FF9-2D65E169CA37}">
      <dgm:prSet/>
      <dgm:spPr/>
      <dgm:t>
        <a:bodyPr/>
        <a:lstStyle/>
        <a:p>
          <a:endParaRPr lang="fr-FR"/>
        </a:p>
      </dgm:t>
    </dgm:pt>
    <dgm:pt modelId="{A655F8D7-354B-4870-8DA6-8C9D11EB63DF}">
      <dgm:prSet phldrT="[Texte]"/>
      <dgm:spPr/>
      <dgm:t>
        <a:bodyPr/>
        <a:lstStyle/>
        <a:p>
          <a:r>
            <a:rPr lang="fr-FR" b="1" dirty="0" err="1" smtClean="0"/>
            <a:t>Evangelos</a:t>
          </a:r>
          <a:r>
            <a:rPr lang="fr-FR" b="1" dirty="0" smtClean="0"/>
            <a:t> G. </a:t>
          </a:r>
          <a:r>
            <a:rPr lang="fr-FR" b="1" dirty="0" err="1" smtClean="0"/>
            <a:t>Vitoratos</a:t>
          </a:r>
          <a:endParaRPr lang="fr-FR" b="1" dirty="0" smtClean="0"/>
        </a:p>
        <a:p>
          <a:r>
            <a:rPr lang="fr-FR" dirty="0" err="1" smtClean="0"/>
            <a:t>University</a:t>
          </a:r>
          <a:r>
            <a:rPr lang="fr-FR" dirty="0" smtClean="0"/>
            <a:t> of Patras</a:t>
          </a:r>
          <a:endParaRPr lang="fr-FR" dirty="0"/>
        </a:p>
      </dgm:t>
    </dgm:pt>
    <dgm:pt modelId="{DB3ACA73-BCD7-422E-8FC3-278AD7E50E31}" type="parTrans" cxnId="{EE837ACA-6A54-4572-BC36-3B0A35D393C7}">
      <dgm:prSet/>
      <dgm:spPr/>
      <dgm:t>
        <a:bodyPr/>
        <a:lstStyle/>
        <a:p>
          <a:endParaRPr lang="fr-FR"/>
        </a:p>
      </dgm:t>
    </dgm:pt>
    <dgm:pt modelId="{E0B0160B-3898-41A6-B896-28D2291E3525}" type="sibTrans" cxnId="{EE837ACA-6A54-4572-BC36-3B0A35D393C7}">
      <dgm:prSet/>
      <dgm:spPr/>
      <dgm:t>
        <a:bodyPr/>
        <a:lstStyle/>
        <a:p>
          <a:endParaRPr lang="fr-FR"/>
        </a:p>
      </dgm:t>
    </dgm:pt>
    <dgm:pt modelId="{05F6A67B-3221-4A05-9726-E7B153BD33CE}">
      <dgm:prSet phldrT="[Texte]"/>
      <dgm:spPr/>
      <dgm:t>
        <a:bodyPr/>
        <a:lstStyle/>
        <a:p>
          <a:r>
            <a:rPr lang="fr-FR" b="1" dirty="0" smtClean="0"/>
            <a:t>Jan </a:t>
          </a:r>
          <a:r>
            <a:rPr lang="fr-FR" b="1" dirty="0" err="1" smtClean="0"/>
            <a:t>Naudts</a:t>
          </a:r>
          <a:endParaRPr lang="fr-FR" b="1" dirty="0" smtClean="0"/>
        </a:p>
        <a:p>
          <a:r>
            <a:rPr lang="fr-FR" dirty="0" err="1" smtClean="0"/>
            <a:t>Universiteit</a:t>
          </a:r>
          <a:r>
            <a:rPr lang="fr-FR" dirty="0" smtClean="0"/>
            <a:t> Antwerpen</a:t>
          </a:r>
          <a:endParaRPr lang="fr-FR" dirty="0"/>
        </a:p>
      </dgm:t>
    </dgm:pt>
    <dgm:pt modelId="{4B6FBF63-6C91-45C4-8E4F-444B5F9056C9}" type="parTrans" cxnId="{54D6541E-E102-45E8-BFE4-3EACAA675552}">
      <dgm:prSet/>
      <dgm:spPr/>
      <dgm:t>
        <a:bodyPr/>
        <a:lstStyle/>
        <a:p>
          <a:endParaRPr lang="fr-FR"/>
        </a:p>
      </dgm:t>
    </dgm:pt>
    <dgm:pt modelId="{EEC8BEE1-E633-4491-8621-A70A2AE6EC42}" type="sibTrans" cxnId="{54D6541E-E102-45E8-BFE4-3EACAA675552}">
      <dgm:prSet/>
      <dgm:spPr/>
      <dgm:t>
        <a:bodyPr/>
        <a:lstStyle/>
        <a:p>
          <a:endParaRPr lang="fr-FR"/>
        </a:p>
      </dgm:t>
    </dgm:pt>
    <dgm:pt modelId="{E3FD0414-1949-45F8-A174-49B31BF9F26B}">
      <dgm:prSet phldrT="[Texte]"/>
      <dgm:spPr/>
      <dgm:t>
        <a:bodyPr/>
        <a:lstStyle/>
        <a:p>
          <a:r>
            <a:rPr lang="fr-FR" b="1" dirty="0" smtClean="0"/>
            <a:t>Hendrik Ferdinande</a:t>
          </a:r>
        </a:p>
        <a:p>
          <a:r>
            <a:rPr lang="fr-FR" dirty="0" err="1" smtClean="0"/>
            <a:t>Universiteit</a:t>
          </a:r>
          <a:r>
            <a:rPr lang="fr-FR" dirty="0" smtClean="0"/>
            <a:t> Gent </a:t>
          </a:r>
          <a:endParaRPr lang="fr-FR" dirty="0"/>
        </a:p>
      </dgm:t>
    </dgm:pt>
    <dgm:pt modelId="{74520B2C-6B62-41AB-AA65-DB49ABA51ADB}" type="parTrans" cxnId="{4FEE704F-BD55-40A7-9D83-A3983AD4DD7D}">
      <dgm:prSet/>
      <dgm:spPr/>
      <dgm:t>
        <a:bodyPr/>
        <a:lstStyle/>
        <a:p>
          <a:endParaRPr lang="fr-FR"/>
        </a:p>
      </dgm:t>
    </dgm:pt>
    <dgm:pt modelId="{0AA99774-D9E1-4C55-9939-E6849D347F59}" type="sibTrans" cxnId="{4FEE704F-BD55-40A7-9D83-A3983AD4DD7D}">
      <dgm:prSet/>
      <dgm:spPr/>
      <dgm:t>
        <a:bodyPr/>
        <a:lstStyle/>
        <a:p>
          <a:endParaRPr lang="fr-FR"/>
        </a:p>
      </dgm:t>
    </dgm:pt>
    <dgm:pt modelId="{1380B9DA-5790-48B7-B3DC-18D229FEE806}">
      <dgm:prSet phldrT="[Texte]"/>
      <dgm:spPr/>
      <dgm:t>
        <a:bodyPr/>
        <a:lstStyle/>
        <a:p>
          <a:r>
            <a:rPr lang="fr-FR" b="1" dirty="0" smtClean="0"/>
            <a:t>Gareth Jones</a:t>
          </a:r>
        </a:p>
        <a:p>
          <a:r>
            <a:rPr lang="fr-FR" dirty="0" smtClean="0"/>
            <a:t>Imperial </a:t>
          </a:r>
          <a:r>
            <a:rPr lang="fr-FR" dirty="0" err="1" smtClean="0"/>
            <a:t>College</a:t>
          </a:r>
          <a:r>
            <a:rPr lang="fr-FR" dirty="0" smtClean="0"/>
            <a:t> London</a:t>
          </a:r>
          <a:endParaRPr lang="fr-FR" dirty="0"/>
        </a:p>
      </dgm:t>
    </dgm:pt>
    <dgm:pt modelId="{C44734CD-FAD9-4240-8280-278E76BBF58C}" type="parTrans" cxnId="{94E00584-1165-4A1A-A9BF-453BE7817A43}">
      <dgm:prSet/>
      <dgm:spPr/>
      <dgm:t>
        <a:bodyPr/>
        <a:lstStyle/>
        <a:p>
          <a:endParaRPr lang="fr-FR"/>
        </a:p>
      </dgm:t>
    </dgm:pt>
    <dgm:pt modelId="{63810108-5E91-4C72-9B61-C5AC5CE29EA2}" type="sibTrans" cxnId="{94E00584-1165-4A1A-A9BF-453BE7817A43}">
      <dgm:prSet/>
      <dgm:spPr/>
      <dgm:t>
        <a:bodyPr/>
        <a:lstStyle/>
        <a:p>
          <a:endParaRPr lang="fr-FR"/>
        </a:p>
      </dgm:t>
    </dgm:pt>
    <dgm:pt modelId="{EF5A0137-F32A-46C4-B155-E79CA3AA9816}" type="pres">
      <dgm:prSet presAssocID="{5591C6E7-7CF5-4445-AC1A-8E747DFC6CC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B5A41B3F-7EBC-4177-836B-832CE23E665C}" type="pres">
      <dgm:prSet presAssocID="{37462A7A-1197-48B9-8A60-ED31029378C6}" presName="compNode" presStyleCnt="0"/>
      <dgm:spPr/>
    </dgm:pt>
    <dgm:pt modelId="{B546123D-34EE-439D-97EB-96FA719C66FD}" type="pres">
      <dgm:prSet presAssocID="{37462A7A-1197-48B9-8A60-ED31029378C6}" presName="dummyConnPt" presStyleCnt="0"/>
      <dgm:spPr/>
    </dgm:pt>
    <dgm:pt modelId="{AD84CD52-041C-42E0-A824-7FA01F41D86C}" type="pres">
      <dgm:prSet presAssocID="{37462A7A-1197-48B9-8A60-ED31029378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72D2D4-521A-42F4-8943-95C9C5EC4D82}" type="pres">
      <dgm:prSet presAssocID="{40E4ED93-AEFA-4187-8702-4FAB60A2473F}" presName="sibTrans" presStyleLbl="bgSibTrans2D1" presStyleIdx="0" presStyleCnt="4"/>
      <dgm:spPr/>
      <dgm:t>
        <a:bodyPr/>
        <a:lstStyle/>
        <a:p>
          <a:endParaRPr lang="fr-FR"/>
        </a:p>
      </dgm:t>
    </dgm:pt>
    <dgm:pt modelId="{44068074-AB04-4D92-8181-C41581F9280C}" type="pres">
      <dgm:prSet presAssocID="{A655F8D7-354B-4870-8DA6-8C9D11EB63DF}" presName="compNode" presStyleCnt="0"/>
      <dgm:spPr/>
    </dgm:pt>
    <dgm:pt modelId="{2F8E023E-8EC9-449E-9B56-C3515BCB18C8}" type="pres">
      <dgm:prSet presAssocID="{A655F8D7-354B-4870-8DA6-8C9D11EB63DF}" presName="dummyConnPt" presStyleCnt="0"/>
      <dgm:spPr/>
    </dgm:pt>
    <dgm:pt modelId="{1B299902-F282-46D0-B711-AC97680E9B74}" type="pres">
      <dgm:prSet presAssocID="{A655F8D7-354B-4870-8DA6-8C9D11EB63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BEC339-3397-4FA2-A76A-5817D06C19ED}" type="pres">
      <dgm:prSet presAssocID="{E0B0160B-3898-41A6-B896-28D2291E3525}" presName="sibTrans" presStyleLbl="bgSibTrans2D1" presStyleIdx="1" presStyleCnt="4"/>
      <dgm:spPr/>
      <dgm:t>
        <a:bodyPr/>
        <a:lstStyle/>
        <a:p>
          <a:endParaRPr lang="fr-FR"/>
        </a:p>
      </dgm:t>
    </dgm:pt>
    <dgm:pt modelId="{B6059395-4D0D-4C08-9DAB-ED49C01AE7CB}" type="pres">
      <dgm:prSet presAssocID="{05F6A67B-3221-4A05-9726-E7B153BD33CE}" presName="compNode" presStyleCnt="0"/>
      <dgm:spPr/>
    </dgm:pt>
    <dgm:pt modelId="{FFDEF641-E1A5-4C37-8EA8-2C9BC7A2B81B}" type="pres">
      <dgm:prSet presAssocID="{05F6A67B-3221-4A05-9726-E7B153BD33CE}" presName="dummyConnPt" presStyleCnt="0"/>
      <dgm:spPr/>
    </dgm:pt>
    <dgm:pt modelId="{4264C113-BC3E-4829-90A3-2CC7448A4291}" type="pres">
      <dgm:prSet presAssocID="{05F6A67B-3221-4A05-9726-E7B153BD33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BA6B77-438D-47DE-A3A8-221268CE2990}" type="pres">
      <dgm:prSet presAssocID="{EEC8BEE1-E633-4491-8621-A70A2AE6EC42}" presName="sibTrans" presStyleLbl="bgSibTrans2D1" presStyleIdx="2" presStyleCnt="4"/>
      <dgm:spPr/>
      <dgm:t>
        <a:bodyPr/>
        <a:lstStyle/>
        <a:p>
          <a:endParaRPr lang="fr-FR"/>
        </a:p>
      </dgm:t>
    </dgm:pt>
    <dgm:pt modelId="{08DD2D13-7E97-400C-9CEF-60DA8933F4B6}" type="pres">
      <dgm:prSet presAssocID="{E3FD0414-1949-45F8-A174-49B31BF9F26B}" presName="compNode" presStyleCnt="0"/>
      <dgm:spPr/>
    </dgm:pt>
    <dgm:pt modelId="{944DD3EF-9268-4CB2-9FCC-6275E5F114D4}" type="pres">
      <dgm:prSet presAssocID="{E3FD0414-1949-45F8-A174-49B31BF9F26B}" presName="dummyConnPt" presStyleCnt="0"/>
      <dgm:spPr/>
    </dgm:pt>
    <dgm:pt modelId="{BA0770B4-F4C8-482B-B279-E6CAE9BB18C2}" type="pres">
      <dgm:prSet presAssocID="{E3FD0414-1949-45F8-A174-49B31BF9F2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1B0CC0-A818-46DA-863B-2EDFDF5A7C26}" type="pres">
      <dgm:prSet presAssocID="{0AA99774-D9E1-4C55-9939-E6849D347F59}" presName="sibTrans" presStyleLbl="bgSibTrans2D1" presStyleIdx="3" presStyleCnt="4"/>
      <dgm:spPr/>
      <dgm:t>
        <a:bodyPr/>
        <a:lstStyle/>
        <a:p>
          <a:endParaRPr lang="fr-FR"/>
        </a:p>
      </dgm:t>
    </dgm:pt>
    <dgm:pt modelId="{0D8076FE-E94C-4692-AF55-56EA9C391342}" type="pres">
      <dgm:prSet presAssocID="{1380B9DA-5790-48B7-B3DC-18D229FEE806}" presName="compNode" presStyleCnt="0"/>
      <dgm:spPr/>
    </dgm:pt>
    <dgm:pt modelId="{61399356-FF93-427E-8C39-C23BE829C296}" type="pres">
      <dgm:prSet presAssocID="{1380B9DA-5790-48B7-B3DC-18D229FEE806}" presName="dummyConnPt" presStyleCnt="0"/>
      <dgm:spPr/>
    </dgm:pt>
    <dgm:pt modelId="{0A23B7C2-C36A-4ED0-B589-20077604BF44}" type="pres">
      <dgm:prSet presAssocID="{1380B9DA-5790-48B7-B3DC-18D229FEE8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EE704F-BD55-40A7-9D83-A3983AD4DD7D}" srcId="{5591C6E7-7CF5-4445-AC1A-8E747DFC6CC5}" destId="{E3FD0414-1949-45F8-A174-49B31BF9F26B}" srcOrd="3" destOrd="0" parTransId="{74520B2C-6B62-41AB-AA65-DB49ABA51ADB}" sibTransId="{0AA99774-D9E1-4C55-9939-E6849D347F59}"/>
    <dgm:cxn modelId="{54D6541E-E102-45E8-BFE4-3EACAA675552}" srcId="{5591C6E7-7CF5-4445-AC1A-8E747DFC6CC5}" destId="{05F6A67B-3221-4A05-9726-E7B153BD33CE}" srcOrd="2" destOrd="0" parTransId="{4B6FBF63-6C91-45C4-8E4F-444B5F9056C9}" sibTransId="{EEC8BEE1-E633-4491-8621-A70A2AE6EC42}"/>
    <dgm:cxn modelId="{F05EC837-37C3-4F0B-8713-1BBD0E62AA32}" type="presOf" srcId="{E0B0160B-3898-41A6-B896-28D2291E3525}" destId="{6EBEC339-3397-4FA2-A76A-5817D06C19ED}" srcOrd="0" destOrd="0" presId="urn:microsoft.com/office/officeart/2005/8/layout/bProcess4"/>
    <dgm:cxn modelId="{94E00584-1165-4A1A-A9BF-453BE7817A43}" srcId="{5591C6E7-7CF5-4445-AC1A-8E747DFC6CC5}" destId="{1380B9DA-5790-48B7-B3DC-18D229FEE806}" srcOrd="4" destOrd="0" parTransId="{C44734CD-FAD9-4240-8280-278E76BBF58C}" sibTransId="{63810108-5E91-4C72-9B61-C5AC5CE29EA2}"/>
    <dgm:cxn modelId="{4F30FD34-060A-4332-926D-D8F226BF9F0C}" type="presOf" srcId="{40E4ED93-AEFA-4187-8702-4FAB60A2473F}" destId="{BD72D2D4-521A-42F4-8943-95C9C5EC4D82}" srcOrd="0" destOrd="0" presId="urn:microsoft.com/office/officeart/2005/8/layout/bProcess4"/>
    <dgm:cxn modelId="{9240910D-A537-4547-8BAB-CCF1DE7D4D92}" type="presOf" srcId="{E3FD0414-1949-45F8-A174-49B31BF9F26B}" destId="{BA0770B4-F4C8-482B-B279-E6CAE9BB18C2}" srcOrd="0" destOrd="0" presId="urn:microsoft.com/office/officeart/2005/8/layout/bProcess4"/>
    <dgm:cxn modelId="{809B0A8E-486B-43AF-A829-2F62B8065D20}" type="presOf" srcId="{37462A7A-1197-48B9-8A60-ED31029378C6}" destId="{AD84CD52-041C-42E0-A824-7FA01F41D86C}" srcOrd="0" destOrd="0" presId="urn:microsoft.com/office/officeart/2005/8/layout/bProcess4"/>
    <dgm:cxn modelId="{BF7C54BE-E751-425F-AF92-E0FDE5FFABB5}" type="presOf" srcId="{1380B9DA-5790-48B7-B3DC-18D229FEE806}" destId="{0A23B7C2-C36A-4ED0-B589-20077604BF44}" srcOrd="0" destOrd="0" presId="urn:microsoft.com/office/officeart/2005/8/layout/bProcess4"/>
    <dgm:cxn modelId="{B6801C7A-C02C-4E8F-8DC0-2CE47DF5D3C5}" type="presOf" srcId="{0AA99774-D9E1-4C55-9939-E6849D347F59}" destId="{1C1B0CC0-A818-46DA-863B-2EDFDF5A7C26}" srcOrd="0" destOrd="0" presId="urn:microsoft.com/office/officeart/2005/8/layout/bProcess4"/>
    <dgm:cxn modelId="{F3500A51-3C21-4AD8-BFC0-AFB5B733C244}" type="presOf" srcId="{05F6A67B-3221-4A05-9726-E7B153BD33CE}" destId="{4264C113-BC3E-4829-90A3-2CC7448A4291}" srcOrd="0" destOrd="0" presId="urn:microsoft.com/office/officeart/2005/8/layout/bProcess4"/>
    <dgm:cxn modelId="{66861F9C-B53D-4E60-AC15-E042AF97012B}" type="presOf" srcId="{EEC8BEE1-E633-4491-8621-A70A2AE6EC42}" destId="{E2BA6B77-438D-47DE-A3A8-221268CE2990}" srcOrd="0" destOrd="0" presId="urn:microsoft.com/office/officeart/2005/8/layout/bProcess4"/>
    <dgm:cxn modelId="{2D12563C-299F-484D-94FA-04FC52CB1D1F}" type="presOf" srcId="{5591C6E7-7CF5-4445-AC1A-8E747DFC6CC5}" destId="{EF5A0137-F32A-46C4-B155-E79CA3AA9816}" srcOrd="0" destOrd="0" presId="urn:microsoft.com/office/officeart/2005/8/layout/bProcess4"/>
    <dgm:cxn modelId="{1EEBF5FD-0819-44AA-9FF9-2D65E169CA37}" srcId="{5591C6E7-7CF5-4445-AC1A-8E747DFC6CC5}" destId="{37462A7A-1197-48B9-8A60-ED31029378C6}" srcOrd="0" destOrd="0" parTransId="{8A2783C9-E53A-467F-8695-33A838C3D4DE}" sibTransId="{40E4ED93-AEFA-4187-8702-4FAB60A2473F}"/>
    <dgm:cxn modelId="{EE837ACA-6A54-4572-BC36-3B0A35D393C7}" srcId="{5591C6E7-7CF5-4445-AC1A-8E747DFC6CC5}" destId="{A655F8D7-354B-4870-8DA6-8C9D11EB63DF}" srcOrd="1" destOrd="0" parTransId="{DB3ACA73-BCD7-422E-8FC3-278AD7E50E31}" sibTransId="{E0B0160B-3898-41A6-B896-28D2291E3525}"/>
    <dgm:cxn modelId="{61AC9758-60C7-4B6F-99F1-70D4B853707E}" type="presOf" srcId="{A655F8D7-354B-4870-8DA6-8C9D11EB63DF}" destId="{1B299902-F282-46D0-B711-AC97680E9B74}" srcOrd="0" destOrd="0" presId="urn:microsoft.com/office/officeart/2005/8/layout/bProcess4"/>
    <dgm:cxn modelId="{C678D3DE-16C7-4007-A291-76559EC05ABC}" type="presParOf" srcId="{EF5A0137-F32A-46C4-B155-E79CA3AA9816}" destId="{B5A41B3F-7EBC-4177-836B-832CE23E665C}" srcOrd="0" destOrd="0" presId="urn:microsoft.com/office/officeart/2005/8/layout/bProcess4"/>
    <dgm:cxn modelId="{0F657E67-A773-42C5-B786-470C2E07CD4F}" type="presParOf" srcId="{B5A41B3F-7EBC-4177-836B-832CE23E665C}" destId="{B546123D-34EE-439D-97EB-96FA719C66FD}" srcOrd="0" destOrd="0" presId="urn:microsoft.com/office/officeart/2005/8/layout/bProcess4"/>
    <dgm:cxn modelId="{27B209B4-ED2A-4C4F-9D66-45B9FBB0A64D}" type="presParOf" srcId="{B5A41B3F-7EBC-4177-836B-832CE23E665C}" destId="{AD84CD52-041C-42E0-A824-7FA01F41D86C}" srcOrd="1" destOrd="0" presId="urn:microsoft.com/office/officeart/2005/8/layout/bProcess4"/>
    <dgm:cxn modelId="{D7EE4161-D854-45DB-B7DA-9A54C32FEAF4}" type="presParOf" srcId="{EF5A0137-F32A-46C4-B155-E79CA3AA9816}" destId="{BD72D2D4-521A-42F4-8943-95C9C5EC4D82}" srcOrd="1" destOrd="0" presId="urn:microsoft.com/office/officeart/2005/8/layout/bProcess4"/>
    <dgm:cxn modelId="{B0AE3454-75FD-4BAA-9239-185EB249464B}" type="presParOf" srcId="{EF5A0137-F32A-46C4-B155-E79CA3AA9816}" destId="{44068074-AB04-4D92-8181-C41581F9280C}" srcOrd="2" destOrd="0" presId="urn:microsoft.com/office/officeart/2005/8/layout/bProcess4"/>
    <dgm:cxn modelId="{E6ED92B6-230D-4F17-A8FA-97226A4EAA60}" type="presParOf" srcId="{44068074-AB04-4D92-8181-C41581F9280C}" destId="{2F8E023E-8EC9-449E-9B56-C3515BCB18C8}" srcOrd="0" destOrd="0" presId="urn:microsoft.com/office/officeart/2005/8/layout/bProcess4"/>
    <dgm:cxn modelId="{7ED1EEE3-14F1-4E3E-AA9F-7C0891B90BE5}" type="presParOf" srcId="{44068074-AB04-4D92-8181-C41581F9280C}" destId="{1B299902-F282-46D0-B711-AC97680E9B74}" srcOrd="1" destOrd="0" presId="urn:microsoft.com/office/officeart/2005/8/layout/bProcess4"/>
    <dgm:cxn modelId="{BF527C24-C81F-459E-BDAF-8BA0BEC7AB51}" type="presParOf" srcId="{EF5A0137-F32A-46C4-B155-E79CA3AA9816}" destId="{6EBEC339-3397-4FA2-A76A-5817D06C19ED}" srcOrd="3" destOrd="0" presId="urn:microsoft.com/office/officeart/2005/8/layout/bProcess4"/>
    <dgm:cxn modelId="{1A0DE85E-0A3D-458D-964B-84F12A6202D5}" type="presParOf" srcId="{EF5A0137-F32A-46C4-B155-E79CA3AA9816}" destId="{B6059395-4D0D-4C08-9DAB-ED49C01AE7CB}" srcOrd="4" destOrd="0" presId="urn:microsoft.com/office/officeart/2005/8/layout/bProcess4"/>
    <dgm:cxn modelId="{36558B9D-FB3F-413C-9560-E76E18BDFA8F}" type="presParOf" srcId="{B6059395-4D0D-4C08-9DAB-ED49C01AE7CB}" destId="{FFDEF641-E1A5-4C37-8EA8-2C9BC7A2B81B}" srcOrd="0" destOrd="0" presId="urn:microsoft.com/office/officeart/2005/8/layout/bProcess4"/>
    <dgm:cxn modelId="{CFF3C205-C1F7-492E-8A48-FE1906AAFABF}" type="presParOf" srcId="{B6059395-4D0D-4C08-9DAB-ED49C01AE7CB}" destId="{4264C113-BC3E-4829-90A3-2CC7448A4291}" srcOrd="1" destOrd="0" presId="urn:microsoft.com/office/officeart/2005/8/layout/bProcess4"/>
    <dgm:cxn modelId="{F5FF4F1F-75F7-481B-9CA4-235BEA1FF001}" type="presParOf" srcId="{EF5A0137-F32A-46C4-B155-E79CA3AA9816}" destId="{E2BA6B77-438D-47DE-A3A8-221268CE2990}" srcOrd="5" destOrd="0" presId="urn:microsoft.com/office/officeart/2005/8/layout/bProcess4"/>
    <dgm:cxn modelId="{82625119-7807-4096-A868-885DF4E2691B}" type="presParOf" srcId="{EF5A0137-F32A-46C4-B155-E79CA3AA9816}" destId="{08DD2D13-7E97-400C-9CEF-60DA8933F4B6}" srcOrd="6" destOrd="0" presId="urn:microsoft.com/office/officeart/2005/8/layout/bProcess4"/>
    <dgm:cxn modelId="{E8513A2F-BAC4-4123-B846-797E528C215A}" type="presParOf" srcId="{08DD2D13-7E97-400C-9CEF-60DA8933F4B6}" destId="{944DD3EF-9268-4CB2-9FCC-6275E5F114D4}" srcOrd="0" destOrd="0" presId="urn:microsoft.com/office/officeart/2005/8/layout/bProcess4"/>
    <dgm:cxn modelId="{534AA9A7-6B01-4052-A53C-78A20D3659A7}" type="presParOf" srcId="{08DD2D13-7E97-400C-9CEF-60DA8933F4B6}" destId="{BA0770B4-F4C8-482B-B279-E6CAE9BB18C2}" srcOrd="1" destOrd="0" presId="urn:microsoft.com/office/officeart/2005/8/layout/bProcess4"/>
    <dgm:cxn modelId="{C8B8648D-A636-41ED-BE17-828D6993D6B6}" type="presParOf" srcId="{EF5A0137-F32A-46C4-B155-E79CA3AA9816}" destId="{1C1B0CC0-A818-46DA-863B-2EDFDF5A7C26}" srcOrd="7" destOrd="0" presId="urn:microsoft.com/office/officeart/2005/8/layout/bProcess4"/>
    <dgm:cxn modelId="{EA1D9C16-86A9-4243-B1EA-B4EE5E1DB7FA}" type="presParOf" srcId="{EF5A0137-F32A-46C4-B155-E79CA3AA9816}" destId="{0D8076FE-E94C-4692-AF55-56EA9C391342}" srcOrd="8" destOrd="0" presId="urn:microsoft.com/office/officeart/2005/8/layout/bProcess4"/>
    <dgm:cxn modelId="{C600CAA5-96C9-49B0-84E6-E8307C43142D}" type="presParOf" srcId="{0D8076FE-E94C-4692-AF55-56EA9C391342}" destId="{61399356-FF93-427E-8C39-C23BE829C296}" srcOrd="0" destOrd="0" presId="urn:microsoft.com/office/officeart/2005/8/layout/bProcess4"/>
    <dgm:cxn modelId="{DB822141-65ED-4779-8C3F-46C7EB0B87AA}" type="presParOf" srcId="{0D8076FE-E94C-4692-AF55-56EA9C391342}" destId="{0A23B7C2-C36A-4ED0-B589-20077604BF4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67AE18-931F-452B-AC36-01A927372E0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4241F2-9A28-40F8-8502-CE5825457DDD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smtClean="0"/>
            <a:t>WG1</a:t>
          </a:r>
          <a:endParaRPr lang="fr-FR" b="1" dirty="0"/>
        </a:p>
      </dgm:t>
    </dgm:pt>
    <dgm:pt modelId="{B49D3560-D4A9-4672-966A-84D893D57950}" type="parTrans" cxnId="{1F3D22BB-0D88-479A-B929-58FFDE4E2EC3}">
      <dgm:prSet/>
      <dgm:spPr/>
      <dgm:t>
        <a:bodyPr/>
        <a:lstStyle/>
        <a:p>
          <a:endParaRPr lang="fr-FR"/>
        </a:p>
      </dgm:t>
    </dgm:pt>
    <dgm:pt modelId="{222F30ED-EE2A-436D-821B-CAB338A89C70}" type="sibTrans" cxnId="{1F3D22BB-0D88-479A-B929-58FFDE4E2EC3}">
      <dgm:prSet/>
      <dgm:spPr/>
      <dgm:t>
        <a:bodyPr/>
        <a:lstStyle/>
        <a:p>
          <a:endParaRPr lang="fr-FR"/>
        </a:p>
      </dgm:t>
    </dgm:pt>
    <dgm:pt modelId="{3C301F7A-2231-48E1-90B1-15A00AC5BD18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err="1" smtClean="0"/>
            <a:t>Trippenbach</a:t>
          </a:r>
          <a:r>
            <a:rPr lang="fr-FR" b="1" dirty="0" smtClean="0"/>
            <a:t> Marek</a:t>
          </a:r>
          <a:endParaRPr lang="fr-FR" b="1" dirty="0"/>
        </a:p>
      </dgm:t>
    </dgm:pt>
    <dgm:pt modelId="{4FCBE367-A519-47B7-BC18-35B125B25604}" type="parTrans" cxnId="{3BFE8BD0-39BD-44A4-8B35-77317EF5E2C3}">
      <dgm:prSet/>
      <dgm:spPr/>
      <dgm:t>
        <a:bodyPr/>
        <a:lstStyle/>
        <a:p>
          <a:endParaRPr lang="fr-FR"/>
        </a:p>
      </dgm:t>
    </dgm:pt>
    <dgm:pt modelId="{A8CB7AF9-8F05-4839-A535-90CA2EDAD903}" type="sibTrans" cxnId="{3BFE8BD0-39BD-44A4-8B35-77317EF5E2C3}">
      <dgm:prSet/>
      <dgm:spPr/>
      <dgm:t>
        <a:bodyPr/>
        <a:lstStyle/>
        <a:p>
          <a:endParaRPr lang="fr-FR"/>
        </a:p>
      </dgm:t>
    </dgm:pt>
    <dgm:pt modelId="{E3BA55D7-C00A-400E-BB50-2FCB0883B9BF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1" dirty="0" err="1" smtClean="0"/>
            <a:t>Madalin</a:t>
          </a:r>
          <a:r>
            <a:rPr lang="fr-FR" b="1" dirty="0" smtClean="0"/>
            <a:t> </a:t>
          </a:r>
          <a:r>
            <a:rPr lang="fr-FR" b="1" dirty="0" err="1" smtClean="0"/>
            <a:t>Bunoiu</a:t>
          </a:r>
          <a:endParaRPr lang="fr-FR" b="1" dirty="0"/>
        </a:p>
      </dgm:t>
    </dgm:pt>
    <dgm:pt modelId="{0FECC65E-7026-4402-B6C7-AF50DBF9069E}" type="parTrans" cxnId="{3342E7CB-CA38-4585-8255-92735A015B0D}">
      <dgm:prSet/>
      <dgm:spPr/>
      <dgm:t>
        <a:bodyPr/>
        <a:lstStyle/>
        <a:p>
          <a:endParaRPr lang="fr-FR"/>
        </a:p>
      </dgm:t>
    </dgm:pt>
    <dgm:pt modelId="{AC538F57-AE18-4F63-8F54-3DCD8BBEE4DB}" type="sibTrans" cxnId="{3342E7CB-CA38-4585-8255-92735A015B0D}">
      <dgm:prSet/>
      <dgm:spPr/>
      <dgm:t>
        <a:bodyPr/>
        <a:lstStyle/>
        <a:p>
          <a:endParaRPr lang="fr-FR"/>
        </a:p>
      </dgm:t>
    </dgm:pt>
    <dgm:pt modelId="{1944B164-0F96-418F-A90C-44A505A28640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 smtClean="0"/>
            <a:t>WG2</a:t>
          </a:r>
          <a:endParaRPr lang="fr-FR" b="1" dirty="0"/>
        </a:p>
      </dgm:t>
    </dgm:pt>
    <dgm:pt modelId="{2BA34856-BD83-47F3-9563-A78D9F3EC6CA}" type="parTrans" cxnId="{1CB61D1B-4717-46B4-8ACA-E0D15ADE21C2}">
      <dgm:prSet/>
      <dgm:spPr/>
      <dgm:t>
        <a:bodyPr/>
        <a:lstStyle/>
        <a:p>
          <a:endParaRPr lang="fr-FR"/>
        </a:p>
      </dgm:t>
    </dgm:pt>
    <dgm:pt modelId="{D45A8A32-8A24-40DB-B1FD-D21260B97505}" type="sibTrans" cxnId="{1CB61D1B-4717-46B4-8ACA-E0D15ADE21C2}">
      <dgm:prSet/>
      <dgm:spPr/>
      <dgm:t>
        <a:bodyPr/>
        <a:lstStyle/>
        <a:p>
          <a:endParaRPr lang="fr-FR"/>
        </a:p>
      </dgm:t>
    </dgm:pt>
    <dgm:pt modelId="{F3CF40CE-4E4F-4B06-8565-A8B807C8EA8C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i="0" u="none" dirty="0" smtClean="0"/>
            <a:t>Hay </a:t>
          </a:r>
          <a:r>
            <a:rPr lang="fr-FR" b="1" i="0" u="none" dirty="0" err="1" smtClean="0"/>
            <a:t>Geurts</a:t>
          </a:r>
          <a:endParaRPr lang="fr-FR" b="1" dirty="0"/>
        </a:p>
      </dgm:t>
    </dgm:pt>
    <dgm:pt modelId="{3280BF24-0BB5-48B4-A745-99251C7CA950}" type="parTrans" cxnId="{56749884-A472-4F58-B201-A60E0567F70C}">
      <dgm:prSet/>
      <dgm:spPr/>
      <dgm:t>
        <a:bodyPr/>
        <a:lstStyle/>
        <a:p>
          <a:endParaRPr lang="fr-FR"/>
        </a:p>
      </dgm:t>
    </dgm:pt>
    <dgm:pt modelId="{F95C8F94-E028-4328-9EFF-F5541295E92F}" type="sibTrans" cxnId="{56749884-A472-4F58-B201-A60E0567F70C}">
      <dgm:prSet/>
      <dgm:spPr/>
      <dgm:t>
        <a:bodyPr/>
        <a:lstStyle/>
        <a:p>
          <a:endParaRPr lang="fr-FR"/>
        </a:p>
      </dgm:t>
    </dgm:pt>
    <dgm:pt modelId="{6923841C-E919-42F5-89AC-278E6BEFB32E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 smtClean="0"/>
            <a:t>Jos </a:t>
          </a:r>
          <a:r>
            <a:rPr lang="fr-FR" b="1" dirty="0" err="1" smtClean="0"/>
            <a:t>Rogiers</a:t>
          </a:r>
          <a:endParaRPr lang="fr-FR" b="1" dirty="0"/>
        </a:p>
      </dgm:t>
    </dgm:pt>
    <dgm:pt modelId="{5E51CABC-D94C-4497-9F6B-4AB82181B821}" type="parTrans" cxnId="{E3C1E700-D3DE-4A3C-89EF-108F28132347}">
      <dgm:prSet/>
      <dgm:spPr/>
      <dgm:t>
        <a:bodyPr/>
        <a:lstStyle/>
        <a:p>
          <a:endParaRPr lang="fr-FR"/>
        </a:p>
      </dgm:t>
    </dgm:pt>
    <dgm:pt modelId="{804740A3-1E1E-4B67-AA05-E153EE0E89EE}" type="sibTrans" cxnId="{E3C1E700-D3DE-4A3C-89EF-108F28132347}">
      <dgm:prSet/>
      <dgm:spPr/>
      <dgm:t>
        <a:bodyPr/>
        <a:lstStyle/>
        <a:p>
          <a:endParaRPr lang="fr-FR"/>
        </a:p>
      </dgm:t>
    </dgm:pt>
    <dgm:pt modelId="{B0E59D12-7AE8-49F1-B06E-41C50EB89222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/>
            <a:t>WG3</a:t>
          </a:r>
          <a:endParaRPr lang="fr-FR" b="1" dirty="0"/>
        </a:p>
      </dgm:t>
    </dgm:pt>
    <dgm:pt modelId="{9066BF11-3954-4125-9A98-C7B52C1E1F3E}" type="parTrans" cxnId="{F66176F0-4789-41D6-96DC-FF95CAFABC13}">
      <dgm:prSet/>
      <dgm:spPr/>
      <dgm:t>
        <a:bodyPr/>
        <a:lstStyle/>
        <a:p>
          <a:endParaRPr lang="fr-FR"/>
        </a:p>
      </dgm:t>
    </dgm:pt>
    <dgm:pt modelId="{8B94C27E-8828-4DFE-BD27-E3BD99618A38}" type="sibTrans" cxnId="{F66176F0-4789-41D6-96DC-FF95CAFABC13}">
      <dgm:prSet/>
      <dgm:spPr/>
      <dgm:t>
        <a:bodyPr/>
        <a:lstStyle/>
        <a:p>
          <a:endParaRPr lang="fr-FR"/>
        </a:p>
      </dgm:t>
    </dgm:pt>
    <dgm:pt modelId="{230E6B81-26AC-4AA2-81A0-56A3A0130D7F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err="1" smtClean="0"/>
            <a:t>Eamonn</a:t>
          </a:r>
          <a:r>
            <a:rPr lang="fr-FR" b="1" dirty="0" smtClean="0"/>
            <a:t> Cunningham</a:t>
          </a:r>
          <a:endParaRPr lang="fr-FR" b="1" dirty="0"/>
        </a:p>
      </dgm:t>
    </dgm:pt>
    <dgm:pt modelId="{2417BBB3-60CA-42B7-8A75-98C9F9BED6DC}" type="parTrans" cxnId="{864EBEBD-1A6D-452F-80F9-4FF733AC88BB}">
      <dgm:prSet/>
      <dgm:spPr/>
      <dgm:t>
        <a:bodyPr/>
        <a:lstStyle/>
        <a:p>
          <a:endParaRPr lang="fr-FR"/>
        </a:p>
      </dgm:t>
    </dgm:pt>
    <dgm:pt modelId="{7B8BC396-DA3A-4F1A-A2ED-91176491DCDD}" type="sibTrans" cxnId="{864EBEBD-1A6D-452F-80F9-4FF733AC88BB}">
      <dgm:prSet/>
      <dgm:spPr/>
      <dgm:t>
        <a:bodyPr/>
        <a:lstStyle/>
        <a:p>
          <a:endParaRPr lang="fr-FR"/>
        </a:p>
      </dgm:t>
    </dgm:pt>
    <dgm:pt modelId="{24A18B80-EEB3-4E61-B90F-117FD636A157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i="0" u="none" dirty="0" smtClean="0"/>
            <a:t>Fernando Cornet</a:t>
          </a:r>
          <a:endParaRPr lang="fr-FR" dirty="0"/>
        </a:p>
      </dgm:t>
    </dgm:pt>
    <dgm:pt modelId="{DB7905CD-9305-4CC8-B4B6-0EB942F57416}" type="parTrans" cxnId="{A3334271-9DC3-499F-B7EB-4550FB79E6C1}">
      <dgm:prSet/>
      <dgm:spPr/>
      <dgm:t>
        <a:bodyPr/>
        <a:lstStyle/>
        <a:p>
          <a:endParaRPr lang="fr-FR"/>
        </a:p>
      </dgm:t>
    </dgm:pt>
    <dgm:pt modelId="{C495EC5E-E79B-4001-A95B-632C1CC2FC7F}" type="sibTrans" cxnId="{A3334271-9DC3-499F-B7EB-4550FB79E6C1}">
      <dgm:prSet/>
      <dgm:spPr/>
      <dgm:t>
        <a:bodyPr/>
        <a:lstStyle/>
        <a:p>
          <a:endParaRPr lang="fr-FR"/>
        </a:p>
      </dgm:t>
    </dgm:pt>
    <dgm:pt modelId="{67DC5C80-0FB7-4A51-A2C2-3278E6459A85}">
      <dgm:prSet phldrT="[Texte]"/>
      <dgm:spPr>
        <a:solidFill>
          <a:schemeClr val="accent4"/>
        </a:solidFill>
      </dgm:spPr>
      <dgm:t>
        <a:bodyPr/>
        <a:lstStyle/>
        <a:p>
          <a:r>
            <a:rPr lang="fr-FR" b="1" dirty="0" smtClean="0"/>
            <a:t>WG4</a:t>
          </a:r>
          <a:endParaRPr lang="fr-FR" b="1" dirty="0"/>
        </a:p>
      </dgm:t>
    </dgm:pt>
    <dgm:pt modelId="{77D8A253-809C-47AC-9382-89491EED5FF7}" type="parTrans" cxnId="{FC39CB85-7002-46F7-806F-3FCE5826F1F5}">
      <dgm:prSet/>
      <dgm:spPr/>
      <dgm:t>
        <a:bodyPr/>
        <a:lstStyle/>
        <a:p>
          <a:endParaRPr lang="fr-FR"/>
        </a:p>
      </dgm:t>
    </dgm:pt>
    <dgm:pt modelId="{9A1411A5-3C51-4778-B649-44DA62804855}" type="sibTrans" cxnId="{FC39CB85-7002-46F7-806F-3FCE5826F1F5}">
      <dgm:prSet/>
      <dgm:spPr/>
      <dgm:t>
        <a:bodyPr/>
        <a:lstStyle/>
        <a:p>
          <a:endParaRPr lang="fr-FR"/>
        </a:p>
      </dgm:t>
    </dgm:pt>
    <dgm:pt modelId="{E7334A4D-F26B-4D06-AF0F-241E11AFA7ED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University</a:t>
          </a:r>
          <a:r>
            <a:rPr lang="fr-FR" dirty="0" smtClean="0"/>
            <a:t>  of </a:t>
          </a:r>
          <a:r>
            <a:rPr lang="fr-FR" dirty="0" err="1" smtClean="0"/>
            <a:t>Warsaw</a:t>
          </a:r>
          <a:endParaRPr lang="fr-FR" dirty="0"/>
        </a:p>
      </dgm:t>
    </dgm:pt>
    <dgm:pt modelId="{C2CEDEC3-DCE6-4083-9CA2-00CCEA8C68F9}" type="parTrans" cxnId="{4071ECC3-BF4B-4ED9-BCE0-534496D3D1EA}">
      <dgm:prSet/>
      <dgm:spPr/>
      <dgm:t>
        <a:bodyPr/>
        <a:lstStyle/>
        <a:p>
          <a:endParaRPr lang="fr-FR"/>
        </a:p>
      </dgm:t>
    </dgm:pt>
    <dgm:pt modelId="{B9C74947-B87A-41B1-9277-94135ACC5735}" type="sibTrans" cxnId="{4071ECC3-BF4B-4ED9-BCE0-534496D3D1EA}">
      <dgm:prSet/>
      <dgm:spPr/>
      <dgm:t>
        <a:bodyPr/>
        <a:lstStyle/>
        <a:p>
          <a:endParaRPr lang="fr-FR"/>
        </a:p>
      </dgm:t>
    </dgm:pt>
    <dgm:pt modelId="{5A8AB6A9-5ABE-4ED3-BFD1-C11A588F558B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West </a:t>
          </a:r>
          <a:r>
            <a:rPr lang="fr-FR" dirty="0" err="1" smtClean="0"/>
            <a:t>University</a:t>
          </a:r>
          <a:r>
            <a:rPr lang="fr-FR" dirty="0" smtClean="0"/>
            <a:t> of Timisoara</a:t>
          </a:r>
          <a:endParaRPr lang="fr-FR" dirty="0"/>
        </a:p>
      </dgm:t>
    </dgm:pt>
    <dgm:pt modelId="{FB7EC311-BF93-44F3-A20B-D02ED453E9EF}" type="parTrans" cxnId="{C2590E19-5A4D-463D-9DD3-8D27D7EE26B5}">
      <dgm:prSet/>
      <dgm:spPr/>
      <dgm:t>
        <a:bodyPr/>
        <a:lstStyle/>
        <a:p>
          <a:endParaRPr lang="fr-FR"/>
        </a:p>
      </dgm:t>
    </dgm:pt>
    <dgm:pt modelId="{FF22356C-465F-4DE2-8D55-BD57142F4093}" type="sibTrans" cxnId="{C2590E19-5A4D-463D-9DD3-8D27D7EE26B5}">
      <dgm:prSet/>
      <dgm:spPr/>
      <dgm:t>
        <a:bodyPr/>
        <a:lstStyle/>
        <a:p>
          <a:endParaRPr lang="fr-FR"/>
        </a:p>
      </dgm:t>
    </dgm:pt>
    <dgm:pt modelId="{851E476C-E9B4-4FB8-A989-FBEF7039FB7E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0" dirty="0" err="1" smtClean="0"/>
            <a:t>Radboud</a:t>
          </a:r>
          <a:r>
            <a:rPr lang="fr-FR" b="0" dirty="0" smtClean="0"/>
            <a:t> </a:t>
          </a:r>
          <a:r>
            <a:rPr lang="fr-FR" b="0" dirty="0" err="1" smtClean="0"/>
            <a:t>University</a:t>
          </a:r>
          <a:r>
            <a:rPr lang="fr-FR" b="0" dirty="0" smtClean="0"/>
            <a:t> </a:t>
          </a:r>
          <a:r>
            <a:rPr lang="fr-FR" b="0" dirty="0" err="1" smtClean="0"/>
            <a:t>Nijmegen</a:t>
          </a:r>
          <a:endParaRPr lang="fr-FR" b="0" dirty="0"/>
        </a:p>
      </dgm:t>
    </dgm:pt>
    <dgm:pt modelId="{B5467C5E-A21B-4335-B3BC-F6C765018CC0}" type="parTrans" cxnId="{F675CC9D-5D86-41D6-9460-5621EE774DF3}">
      <dgm:prSet/>
      <dgm:spPr/>
      <dgm:t>
        <a:bodyPr/>
        <a:lstStyle/>
        <a:p>
          <a:endParaRPr lang="fr-FR"/>
        </a:p>
      </dgm:t>
    </dgm:pt>
    <dgm:pt modelId="{757A1FA1-4C13-4D52-BE26-A0A7B947FD2D}" type="sibTrans" cxnId="{F675CC9D-5D86-41D6-9460-5621EE774DF3}">
      <dgm:prSet/>
      <dgm:spPr/>
      <dgm:t>
        <a:bodyPr/>
        <a:lstStyle/>
        <a:p>
          <a:endParaRPr lang="fr-FR"/>
        </a:p>
      </dgm:t>
    </dgm:pt>
    <dgm:pt modelId="{ED4EB10F-BF37-4CD1-B1AD-F36299B56278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0" i="0" dirty="0" err="1" smtClean="0"/>
            <a:t>Katholieke</a:t>
          </a:r>
          <a:r>
            <a:rPr lang="fr-FR" b="0" i="0" dirty="0" smtClean="0"/>
            <a:t> </a:t>
          </a:r>
          <a:r>
            <a:rPr lang="fr-FR" b="0" i="0" dirty="0" err="1" smtClean="0"/>
            <a:t>Universiteit</a:t>
          </a:r>
          <a:r>
            <a:rPr lang="fr-FR" b="0" i="0" dirty="0" smtClean="0"/>
            <a:t> Leuven</a:t>
          </a:r>
          <a:endParaRPr lang="fr-FR" b="0" dirty="0"/>
        </a:p>
      </dgm:t>
    </dgm:pt>
    <dgm:pt modelId="{35B82868-6B47-4AE6-9E33-7C4438D657E7}" type="parTrans" cxnId="{08AF0C5E-BA45-4117-A9A0-6F6CB5BCED41}">
      <dgm:prSet/>
      <dgm:spPr/>
      <dgm:t>
        <a:bodyPr/>
        <a:lstStyle/>
        <a:p>
          <a:endParaRPr lang="fr-FR"/>
        </a:p>
      </dgm:t>
    </dgm:pt>
    <dgm:pt modelId="{C11D772C-36F7-45F3-9B65-7A3594DE8F63}" type="sibTrans" cxnId="{08AF0C5E-BA45-4117-A9A0-6F6CB5BCED41}">
      <dgm:prSet/>
      <dgm:spPr/>
      <dgm:t>
        <a:bodyPr/>
        <a:lstStyle/>
        <a:p>
          <a:endParaRPr lang="fr-FR"/>
        </a:p>
      </dgm:t>
    </dgm:pt>
    <dgm:pt modelId="{E7F7E6D6-FC07-46FB-838B-F346A038A6A7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Dublin City </a:t>
          </a:r>
          <a:r>
            <a:rPr lang="fr-FR" dirty="0" err="1" smtClean="0"/>
            <a:t>University</a:t>
          </a:r>
          <a:endParaRPr lang="fr-FR" dirty="0"/>
        </a:p>
      </dgm:t>
    </dgm:pt>
    <dgm:pt modelId="{7D5EC572-11AC-4904-B075-813DB3858D95}" type="parTrans" cxnId="{2F092ACA-5FD0-4EDC-AD05-008E2F1B89A3}">
      <dgm:prSet/>
      <dgm:spPr/>
      <dgm:t>
        <a:bodyPr/>
        <a:lstStyle/>
        <a:p>
          <a:endParaRPr lang="fr-FR"/>
        </a:p>
      </dgm:t>
    </dgm:pt>
    <dgm:pt modelId="{B73047D5-1872-4CA5-806E-06CD81492457}" type="sibTrans" cxnId="{2F092ACA-5FD0-4EDC-AD05-008E2F1B89A3}">
      <dgm:prSet/>
      <dgm:spPr/>
      <dgm:t>
        <a:bodyPr/>
        <a:lstStyle/>
        <a:p>
          <a:endParaRPr lang="fr-FR"/>
        </a:p>
      </dgm:t>
    </dgm:pt>
    <dgm:pt modelId="{AD77EC81-56B9-467E-A80B-41DF1A001968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err="1" smtClean="0"/>
            <a:t>Universidad</a:t>
          </a:r>
          <a:r>
            <a:rPr lang="fr-FR" dirty="0" smtClean="0"/>
            <a:t> de Granada</a:t>
          </a:r>
          <a:endParaRPr lang="fr-FR" dirty="0"/>
        </a:p>
      </dgm:t>
    </dgm:pt>
    <dgm:pt modelId="{9254965E-D551-4DBD-A7D8-9A7817FE9215}" type="parTrans" cxnId="{DCCEC8C5-501D-4C40-91A7-BDCF0D88B031}">
      <dgm:prSet/>
      <dgm:spPr/>
      <dgm:t>
        <a:bodyPr/>
        <a:lstStyle/>
        <a:p>
          <a:endParaRPr lang="fr-FR"/>
        </a:p>
      </dgm:t>
    </dgm:pt>
    <dgm:pt modelId="{4F3C8136-E223-45CC-94A6-69CA10481FBA}" type="sibTrans" cxnId="{DCCEC8C5-501D-4C40-91A7-BDCF0D88B031}">
      <dgm:prSet/>
      <dgm:spPr/>
      <dgm:t>
        <a:bodyPr/>
        <a:lstStyle/>
        <a:p>
          <a:endParaRPr lang="fr-FR"/>
        </a:p>
      </dgm:t>
    </dgm:pt>
    <dgm:pt modelId="{A4E2321C-9D5A-4018-9E5F-4A338BAE266F}">
      <dgm:prSet/>
      <dgm:spPr>
        <a:solidFill>
          <a:schemeClr val="accent4"/>
        </a:solidFill>
      </dgm:spPr>
      <dgm:t>
        <a:bodyPr/>
        <a:lstStyle/>
        <a:p>
          <a:r>
            <a:rPr lang="fr-FR" b="1" dirty="0" err="1" smtClean="0"/>
            <a:t>Mathelitsch</a:t>
          </a:r>
          <a:r>
            <a:rPr lang="fr-FR" b="1" dirty="0" smtClean="0"/>
            <a:t> </a:t>
          </a:r>
          <a:r>
            <a:rPr lang="fr-FR" b="1" dirty="0" err="1" smtClean="0"/>
            <a:t>Leopold</a:t>
          </a:r>
          <a:endParaRPr lang="fr-FR" dirty="0"/>
        </a:p>
      </dgm:t>
    </dgm:pt>
    <dgm:pt modelId="{C1C1ED04-60D3-486F-8397-07303883CA71}" type="parTrans" cxnId="{A9C4D92D-5FA3-4391-951E-698080D7B7B5}">
      <dgm:prSet/>
      <dgm:spPr/>
      <dgm:t>
        <a:bodyPr/>
        <a:lstStyle/>
        <a:p>
          <a:endParaRPr lang="fr-FR"/>
        </a:p>
      </dgm:t>
    </dgm:pt>
    <dgm:pt modelId="{A8C4973D-1FA6-4A6A-9DE8-B8C6A7F9B6DD}" type="sibTrans" cxnId="{A9C4D92D-5FA3-4391-951E-698080D7B7B5}">
      <dgm:prSet/>
      <dgm:spPr/>
      <dgm:t>
        <a:bodyPr/>
        <a:lstStyle/>
        <a:p>
          <a:endParaRPr lang="fr-FR"/>
        </a:p>
      </dgm:t>
    </dgm:pt>
    <dgm:pt modelId="{D2AED078-4E85-47F2-A264-7C22470BF66A}">
      <dgm:prSet/>
      <dgm:spPr>
        <a:solidFill>
          <a:schemeClr val="accent4"/>
        </a:solidFill>
      </dgm:spPr>
      <dgm:t>
        <a:bodyPr/>
        <a:lstStyle/>
        <a:p>
          <a:r>
            <a:rPr lang="fr-FR" dirty="0" smtClean="0"/>
            <a:t>Karl-</a:t>
          </a:r>
          <a:r>
            <a:rPr lang="fr-FR" dirty="0" err="1" smtClean="0"/>
            <a:t>Franzens</a:t>
          </a:r>
          <a:r>
            <a:rPr lang="fr-FR" dirty="0" smtClean="0"/>
            <a:t>-</a:t>
          </a:r>
          <a:r>
            <a:rPr lang="fr-FR" dirty="0" err="1" smtClean="0"/>
            <a:t>Universitaet</a:t>
          </a:r>
          <a:r>
            <a:rPr lang="fr-FR" dirty="0" smtClean="0"/>
            <a:t> Graz</a:t>
          </a:r>
          <a:endParaRPr lang="fr-FR" dirty="0"/>
        </a:p>
      </dgm:t>
    </dgm:pt>
    <dgm:pt modelId="{538C0DC4-030D-4E63-B44B-1DBD674E6DFF}" type="parTrans" cxnId="{6C0032E7-FBF3-4052-98AE-274F1B94E681}">
      <dgm:prSet/>
      <dgm:spPr/>
      <dgm:t>
        <a:bodyPr/>
        <a:lstStyle/>
        <a:p>
          <a:endParaRPr lang="fr-FR"/>
        </a:p>
      </dgm:t>
    </dgm:pt>
    <dgm:pt modelId="{2AE5E845-5C8A-4695-AB7C-A679B125DD20}" type="sibTrans" cxnId="{6C0032E7-FBF3-4052-98AE-274F1B94E681}">
      <dgm:prSet/>
      <dgm:spPr/>
      <dgm:t>
        <a:bodyPr/>
        <a:lstStyle/>
        <a:p>
          <a:endParaRPr lang="fr-FR"/>
        </a:p>
      </dgm:t>
    </dgm:pt>
    <dgm:pt modelId="{827E4C32-A099-4ED4-937D-063BCAA3EAAB}">
      <dgm:prSet/>
      <dgm:spPr>
        <a:solidFill>
          <a:schemeClr val="accent4"/>
        </a:solidFill>
      </dgm:spPr>
      <dgm:t>
        <a:bodyPr/>
        <a:lstStyle/>
        <a:p>
          <a:r>
            <a:rPr lang="fr-FR" b="1" i="0" u="none" dirty="0" err="1" smtClean="0"/>
            <a:t>Mohoric</a:t>
          </a:r>
          <a:r>
            <a:rPr lang="fr-FR" b="1" i="0" u="none" dirty="0" smtClean="0"/>
            <a:t> Ales</a:t>
          </a:r>
          <a:endParaRPr lang="fr-FR" dirty="0"/>
        </a:p>
      </dgm:t>
    </dgm:pt>
    <dgm:pt modelId="{42CB3327-E6D7-4CCF-883C-DD2CC6F01D6D}" type="parTrans" cxnId="{5EF29216-6C91-4BFD-AF6C-284253DA030F}">
      <dgm:prSet/>
      <dgm:spPr/>
      <dgm:t>
        <a:bodyPr/>
        <a:lstStyle/>
        <a:p>
          <a:endParaRPr lang="fr-FR"/>
        </a:p>
      </dgm:t>
    </dgm:pt>
    <dgm:pt modelId="{948C563A-5F1A-4CC8-AF05-A14FC331223A}" type="sibTrans" cxnId="{5EF29216-6C91-4BFD-AF6C-284253DA030F}">
      <dgm:prSet/>
      <dgm:spPr/>
      <dgm:t>
        <a:bodyPr/>
        <a:lstStyle/>
        <a:p>
          <a:endParaRPr lang="fr-FR"/>
        </a:p>
      </dgm:t>
    </dgm:pt>
    <dgm:pt modelId="{E684428E-7D7F-4885-92B5-363E7449DB0C}">
      <dgm:prSet/>
      <dgm:spPr>
        <a:solidFill>
          <a:schemeClr val="accent4"/>
        </a:solidFill>
      </dgm:spPr>
      <dgm:t>
        <a:bodyPr/>
        <a:lstStyle/>
        <a:p>
          <a:r>
            <a:rPr lang="fr-FR" dirty="0" err="1" smtClean="0"/>
            <a:t>University</a:t>
          </a:r>
          <a:r>
            <a:rPr lang="fr-FR" dirty="0" smtClean="0"/>
            <a:t> of Ljubljana</a:t>
          </a:r>
          <a:endParaRPr lang="fr-FR" dirty="0"/>
        </a:p>
      </dgm:t>
    </dgm:pt>
    <dgm:pt modelId="{F2E75D5E-0073-4AD2-9C51-6FC9F728DA69}" type="parTrans" cxnId="{A5301B79-99DE-4ECF-B872-7B149496671E}">
      <dgm:prSet/>
      <dgm:spPr/>
      <dgm:t>
        <a:bodyPr/>
        <a:lstStyle/>
        <a:p>
          <a:endParaRPr lang="fr-FR"/>
        </a:p>
      </dgm:t>
    </dgm:pt>
    <dgm:pt modelId="{E8C8D443-FC7C-4E12-A456-4F5B12A4F7AD}" type="sibTrans" cxnId="{A5301B79-99DE-4ECF-B872-7B149496671E}">
      <dgm:prSet/>
      <dgm:spPr/>
      <dgm:t>
        <a:bodyPr/>
        <a:lstStyle/>
        <a:p>
          <a:endParaRPr lang="fr-FR"/>
        </a:p>
      </dgm:t>
    </dgm:pt>
    <dgm:pt modelId="{828F9AED-0C18-4CA8-AE86-3213421D8588}" type="pres">
      <dgm:prSet presAssocID="{BC67AE18-931F-452B-AC36-01A927372E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F096DE-7F49-469B-BA7B-C7DBB16DAD65}" type="pres">
      <dgm:prSet presAssocID="{BC67AE18-931F-452B-AC36-01A927372E0A}" presName="bkgdShp" presStyleLbl="alignAccFollowNode1" presStyleIdx="0" presStyleCnt="1"/>
      <dgm:spPr/>
    </dgm:pt>
    <dgm:pt modelId="{621228F2-CF7F-4C64-9B01-C7D3498CACC8}" type="pres">
      <dgm:prSet presAssocID="{BC67AE18-931F-452B-AC36-01A927372E0A}" presName="linComp" presStyleCnt="0"/>
      <dgm:spPr/>
    </dgm:pt>
    <dgm:pt modelId="{59540FD7-5A6E-4A33-9A43-5EBA651E90DD}" type="pres">
      <dgm:prSet presAssocID="{DF4241F2-9A28-40F8-8502-CE5825457DDD}" presName="compNode" presStyleCnt="0"/>
      <dgm:spPr/>
    </dgm:pt>
    <dgm:pt modelId="{175E36A0-3B13-4B43-8E7E-DF192434DC6F}" type="pres">
      <dgm:prSet presAssocID="{DF4241F2-9A28-40F8-8502-CE5825457D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31B78-B138-4512-AF0A-3867E41F5434}" type="pres">
      <dgm:prSet presAssocID="{DF4241F2-9A28-40F8-8502-CE5825457DDD}" presName="invisiNode" presStyleLbl="node1" presStyleIdx="0" presStyleCnt="4"/>
      <dgm:spPr/>
    </dgm:pt>
    <dgm:pt modelId="{94F1E706-8AA3-4850-908F-606C70495263}" type="pres">
      <dgm:prSet presAssocID="{DF4241F2-9A28-40F8-8502-CE5825457DDD}" presName="imagNode" presStyleLbl="fgImgPlace1" presStyleIdx="0" presStyleCnt="4"/>
      <dgm:spPr/>
    </dgm:pt>
    <dgm:pt modelId="{79C7516E-56E1-4293-BBB2-6D425C95AA24}" type="pres">
      <dgm:prSet presAssocID="{222F30ED-EE2A-436D-821B-CAB338A89C7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B5BC1AB-27CF-4C5E-9FAD-30D576F9F638}" type="pres">
      <dgm:prSet presAssocID="{1944B164-0F96-418F-A90C-44A505A28640}" presName="compNode" presStyleCnt="0"/>
      <dgm:spPr/>
    </dgm:pt>
    <dgm:pt modelId="{06CA40D4-D47E-48B8-A29B-032BAE4188BC}" type="pres">
      <dgm:prSet presAssocID="{1944B164-0F96-418F-A90C-44A505A286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632552-5677-4C3E-9BB5-7B4DB66C2A45}" type="pres">
      <dgm:prSet presAssocID="{1944B164-0F96-418F-A90C-44A505A28640}" presName="invisiNode" presStyleLbl="node1" presStyleIdx="1" presStyleCnt="4"/>
      <dgm:spPr/>
    </dgm:pt>
    <dgm:pt modelId="{FB074389-64AE-4B30-9072-7DC025D4DA7A}" type="pres">
      <dgm:prSet presAssocID="{1944B164-0F96-418F-A90C-44A505A28640}" presName="imagNode" presStyleLbl="fgImgPlace1" presStyleIdx="1" presStyleCnt="4"/>
      <dgm:spPr/>
    </dgm:pt>
    <dgm:pt modelId="{E9B5AE48-E91D-4565-B517-65F9E6101949}" type="pres">
      <dgm:prSet presAssocID="{D45A8A32-8A24-40DB-B1FD-D21260B9750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35FAB41-D400-401D-A4B2-A96EFCCA280A}" type="pres">
      <dgm:prSet presAssocID="{B0E59D12-7AE8-49F1-B06E-41C50EB89222}" presName="compNode" presStyleCnt="0"/>
      <dgm:spPr/>
    </dgm:pt>
    <dgm:pt modelId="{3A46939B-D822-4F67-9D99-1EFAA8A52F36}" type="pres">
      <dgm:prSet presAssocID="{B0E59D12-7AE8-49F1-B06E-41C50EB892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E6EBCE-2FE6-411A-B0CB-0EBD5B3E812A}" type="pres">
      <dgm:prSet presAssocID="{B0E59D12-7AE8-49F1-B06E-41C50EB89222}" presName="invisiNode" presStyleLbl="node1" presStyleIdx="2" presStyleCnt="4"/>
      <dgm:spPr/>
    </dgm:pt>
    <dgm:pt modelId="{91349A59-6E98-43F5-AAC9-AE240D83FCCF}" type="pres">
      <dgm:prSet presAssocID="{B0E59D12-7AE8-49F1-B06E-41C50EB89222}" presName="imagNode" presStyleLbl="fgImgPlace1" presStyleIdx="2" presStyleCnt="4"/>
      <dgm:spPr/>
    </dgm:pt>
    <dgm:pt modelId="{D1BD41FC-1E33-4370-9F30-485F9E4CE146}" type="pres">
      <dgm:prSet presAssocID="{8B94C27E-8828-4DFE-BD27-E3BD99618A3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BD75214-283A-45C4-8D8D-0513F1A6D0E9}" type="pres">
      <dgm:prSet presAssocID="{67DC5C80-0FB7-4A51-A2C2-3278E6459A85}" presName="compNode" presStyleCnt="0"/>
      <dgm:spPr/>
    </dgm:pt>
    <dgm:pt modelId="{C80C6841-1448-43E1-AE69-418163A1500A}" type="pres">
      <dgm:prSet presAssocID="{67DC5C80-0FB7-4A51-A2C2-3278E6459A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149017-F965-40DD-8648-81AB18E600D8}" type="pres">
      <dgm:prSet presAssocID="{67DC5C80-0FB7-4A51-A2C2-3278E6459A85}" presName="invisiNode" presStyleLbl="node1" presStyleIdx="3" presStyleCnt="4"/>
      <dgm:spPr/>
    </dgm:pt>
    <dgm:pt modelId="{43780EE4-6164-4E32-8611-9A2D39135C65}" type="pres">
      <dgm:prSet presAssocID="{67DC5C80-0FB7-4A51-A2C2-3278E6459A85}" presName="imagNode" presStyleLbl="fgImgPlace1" presStyleIdx="3" presStyleCnt="4"/>
      <dgm:spPr/>
    </dgm:pt>
  </dgm:ptLst>
  <dgm:cxnLst>
    <dgm:cxn modelId="{84FBE0C9-6152-41E8-A78B-EFEAF1F25A53}" type="presOf" srcId="{AD77EC81-56B9-467E-A80B-41DF1A001968}" destId="{3A46939B-D822-4F67-9D99-1EFAA8A52F36}" srcOrd="0" destOrd="4" presId="urn:microsoft.com/office/officeart/2005/8/layout/pList2#1"/>
    <dgm:cxn modelId="{2F092ACA-5FD0-4EDC-AD05-008E2F1B89A3}" srcId="{B0E59D12-7AE8-49F1-B06E-41C50EB89222}" destId="{E7F7E6D6-FC07-46FB-838B-F346A038A6A7}" srcOrd="1" destOrd="0" parTransId="{7D5EC572-11AC-4904-B075-813DB3858D95}" sibTransId="{B73047D5-1872-4CA5-806E-06CD81492457}"/>
    <dgm:cxn modelId="{2FACDB87-97B1-4E47-9F21-48AE40D729EC}" type="presOf" srcId="{6923841C-E919-42F5-89AC-278E6BEFB32E}" destId="{06CA40D4-D47E-48B8-A29B-032BAE4188BC}" srcOrd="0" destOrd="3" presId="urn:microsoft.com/office/officeart/2005/8/layout/pList2#1"/>
    <dgm:cxn modelId="{9595AC67-B2E9-4698-BE31-273A2BE935DE}" type="presOf" srcId="{230E6B81-26AC-4AA2-81A0-56A3A0130D7F}" destId="{3A46939B-D822-4F67-9D99-1EFAA8A52F36}" srcOrd="0" destOrd="1" presId="urn:microsoft.com/office/officeart/2005/8/layout/pList2#1"/>
    <dgm:cxn modelId="{8542FD0C-233E-4BE8-9503-DE2750042118}" type="presOf" srcId="{E7334A4D-F26B-4D06-AF0F-241E11AFA7ED}" destId="{175E36A0-3B13-4B43-8E7E-DF192434DC6F}" srcOrd="0" destOrd="2" presId="urn:microsoft.com/office/officeart/2005/8/layout/pList2#1"/>
    <dgm:cxn modelId="{6C0032E7-FBF3-4052-98AE-274F1B94E681}" srcId="{67DC5C80-0FB7-4A51-A2C2-3278E6459A85}" destId="{D2AED078-4E85-47F2-A264-7C22470BF66A}" srcOrd="1" destOrd="0" parTransId="{538C0DC4-030D-4E63-B44B-1DBD674E6DFF}" sibTransId="{2AE5E845-5C8A-4695-AB7C-A679B125DD20}"/>
    <dgm:cxn modelId="{3BFE8BD0-39BD-44A4-8B35-77317EF5E2C3}" srcId="{DF4241F2-9A28-40F8-8502-CE5825457DDD}" destId="{3C301F7A-2231-48E1-90B1-15A00AC5BD18}" srcOrd="0" destOrd="0" parTransId="{4FCBE367-A519-47B7-BC18-35B125B25604}" sibTransId="{A8CB7AF9-8F05-4839-A535-90CA2EDAD903}"/>
    <dgm:cxn modelId="{FC39CB85-7002-46F7-806F-3FCE5826F1F5}" srcId="{BC67AE18-931F-452B-AC36-01A927372E0A}" destId="{67DC5C80-0FB7-4A51-A2C2-3278E6459A85}" srcOrd="3" destOrd="0" parTransId="{77D8A253-809C-47AC-9382-89491EED5FF7}" sibTransId="{9A1411A5-3C51-4778-B649-44DA62804855}"/>
    <dgm:cxn modelId="{331DD2C1-7E76-451F-9180-0BAF28A7E573}" type="presOf" srcId="{827E4C32-A099-4ED4-937D-063BCAA3EAAB}" destId="{C80C6841-1448-43E1-AE69-418163A1500A}" srcOrd="0" destOrd="3" presId="urn:microsoft.com/office/officeart/2005/8/layout/pList2#1"/>
    <dgm:cxn modelId="{3390CE35-AAD3-4825-9770-CD3F0F939C7B}" type="presOf" srcId="{ED4EB10F-BF37-4CD1-B1AD-F36299B56278}" destId="{06CA40D4-D47E-48B8-A29B-032BAE4188BC}" srcOrd="0" destOrd="4" presId="urn:microsoft.com/office/officeart/2005/8/layout/pList2#1"/>
    <dgm:cxn modelId="{DE2DE0EF-C6BF-4316-8DE6-F3C5F57C9C1F}" type="presOf" srcId="{3C301F7A-2231-48E1-90B1-15A00AC5BD18}" destId="{175E36A0-3B13-4B43-8E7E-DF192434DC6F}" srcOrd="0" destOrd="1" presId="urn:microsoft.com/office/officeart/2005/8/layout/pList2#1"/>
    <dgm:cxn modelId="{A9C4D92D-5FA3-4391-951E-698080D7B7B5}" srcId="{67DC5C80-0FB7-4A51-A2C2-3278E6459A85}" destId="{A4E2321C-9D5A-4018-9E5F-4A338BAE266F}" srcOrd="0" destOrd="0" parTransId="{C1C1ED04-60D3-486F-8397-07303883CA71}" sibTransId="{A8C4973D-1FA6-4A6A-9DE8-B8C6A7F9B6DD}"/>
    <dgm:cxn modelId="{864EBEBD-1A6D-452F-80F9-4FF733AC88BB}" srcId="{B0E59D12-7AE8-49F1-B06E-41C50EB89222}" destId="{230E6B81-26AC-4AA2-81A0-56A3A0130D7F}" srcOrd="0" destOrd="0" parTransId="{2417BBB3-60CA-42B7-8A75-98C9F9BED6DC}" sibTransId="{7B8BC396-DA3A-4F1A-A2ED-91176491DCDD}"/>
    <dgm:cxn modelId="{B68A0FA8-21BD-486D-9E3E-9C1CC35DAA0D}" type="presOf" srcId="{851E476C-E9B4-4FB8-A989-FBEF7039FB7E}" destId="{06CA40D4-D47E-48B8-A29B-032BAE4188BC}" srcOrd="0" destOrd="2" presId="urn:microsoft.com/office/officeart/2005/8/layout/pList2#1"/>
    <dgm:cxn modelId="{5935D95A-CC03-4B34-AD7D-7BA1A0B3B7F4}" type="presOf" srcId="{8B94C27E-8828-4DFE-BD27-E3BD99618A38}" destId="{D1BD41FC-1E33-4370-9F30-485F9E4CE146}" srcOrd="0" destOrd="0" presId="urn:microsoft.com/office/officeart/2005/8/layout/pList2#1"/>
    <dgm:cxn modelId="{1F3D22BB-0D88-479A-B929-58FFDE4E2EC3}" srcId="{BC67AE18-931F-452B-AC36-01A927372E0A}" destId="{DF4241F2-9A28-40F8-8502-CE5825457DDD}" srcOrd="0" destOrd="0" parTransId="{B49D3560-D4A9-4672-966A-84D893D57950}" sibTransId="{222F30ED-EE2A-436D-821B-CAB338A89C70}"/>
    <dgm:cxn modelId="{674DD93D-087D-4FFF-BA1B-A503C95569CA}" type="presOf" srcId="{24A18B80-EEB3-4E61-B90F-117FD636A157}" destId="{3A46939B-D822-4F67-9D99-1EFAA8A52F36}" srcOrd="0" destOrd="3" presId="urn:microsoft.com/office/officeart/2005/8/layout/pList2#1"/>
    <dgm:cxn modelId="{CCC0AD2E-91C1-46AD-9783-02C8AF7B05F7}" type="presOf" srcId="{B0E59D12-7AE8-49F1-B06E-41C50EB89222}" destId="{3A46939B-D822-4F67-9D99-1EFAA8A52F36}" srcOrd="0" destOrd="0" presId="urn:microsoft.com/office/officeart/2005/8/layout/pList2#1"/>
    <dgm:cxn modelId="{36FE7066-ED59-41A4-A498-440D3B1B46FB}" type="presOf" srcId="{DF4241F2-9A28-40F8-8502-CE5825457DDD}" destId="{175E36A0-3B13-4B43-8E7E-DF192434DC6F}" srcOrd="0" destOrd="0" presId="urn:microsoft.com/office/officeart/2005/8/layout/pList2#1"/>
    <dgm:cxn modelId="{F675CC9D-5D86-41D6-9460-5621EE774DF3}" srcId="{1944B164-0F96-418F-A90C-44A505A28640}" destId="{851E476C-E9B4-4FB8-A989-FBEF7039FB7E}" srcOrd="1" destOrd="0" parTransId="{B5467C5E-A21B-4335-B3BC-F6C765018CC0}" sibTransId="{757A1FA1-4C13-4D52-BE26-A0A7B947FD2D}"/>
    <dgm:cxn modelId="{CFA9BF92-05E9-4AEA-9F5C-A87362822646}" type="presOf" srcId="{D2AED078-4E85-47F2-A264-7C22470BF66A}" destId="{C80C6841-1448-43E1-AE69-418163A1500A}" srcOrd="0" destOrd="2" presId="urn:microsoft.com/office/officeart/2005/8/layout/pList2#1"/>
    <dgm:cxn modelId="{1CB61D1B-4717-46B4-8ACA-E0D15ADE21C2}" srcId="{BC67AE18-931F-452B-AC36-01A927372E0A}" destId="{1944B164-0F96-418F-A90C-44A505A28640}" srcOrd="1" destOrd="0" parTransId="{2BA34856-BD83-47F3-9563-A78D9F3EC6CA}" sibTransId="{D45A8A32-8A24-40DB-B1FD-D21260B97505}"/>
    <dgm:cxn modelId="{3342E7CB-CA38-4585-8255-92735A015B0D}" srcId="{DF4241F2-9A28-40F8-8502-CE5825457DDD}" destId="{E3BA55D7-C00A-400E-BB50-2FCB0883B9BF}" srcOrd="2" destOrd="0" parTransId="{0FECC65E-7026-4402-B6C7-AF50DBF9069E}" sibTransId="{AC538F57-AE18-4F63-8F54-3DCD8BBEE4DB}"/>
    <dgm:cxn modelId="{56C50B81-6617-48A5-8F77-0BD0B8C5FD3E}" type="presOf" srcId="{A4E2321C-9D5A-4018-9E5F-4A338BAE266F}" destId="{C80C6841-1448-43E1-AE69-418163A1500A}" srcOrd="0" destOrd="1" presId="urn:microsoft.com/office/officeart/2005/8/layout/pList2#1"/>
    <dgm:cxn modelId="{56749884-A472-4F58-B201-A60E0567F70C}" srcId="{1944B164-0F96-418F-A90C-44A505A28640}" destId="{F3CF40CE-4E4F-4B06-8565-A8B807C8EA8C}" srcOrd="0" destOrd="0" parTransId="{3280BF24-0BB5-48B4-A745-99251C7CA950}" sibTransId="{F95C8F94-E028-4328-9EFF-F5541295E92F}"/>
    <dgm:cxn modelId="{98F314EA-07B9-4CB0-B54B-E1EF461E687E}" type="presOf" srcId="{E7F7E6D6-FC07-46FB-838B-F346A038A6A7}" destId="{3A46939B-D822-4F67-9D99-1EFAA8A52F36}" srcOrd="0" destOrd="2" presId="urn:microsoft.com/office/officeart/2005/8/layout/pList2#1"/>
    <dgm:cxn modelId="{D1B04437-491E-4D22-AA40-74CD8D10B02F}" type="presOf" srcId="{D45A8A32-8A24-40DB-B1FD-D21260B97505}" destId="{E9B5AE48-E91D-4565-B517-65F9E6101949}" srcOrd="0" destOrd="0" presId="urn:microsoft.com/office/officeart/2005/8/layout/pList2#1"/>
    <dgm:cxn modelId="{4071ECC3-BF4B-4ED9-BCE0-534496D3D1EA}" srcId="{DF4241F2-9A28-40F8-8502-CE5825457DDD}" destId="{E7334A4D-F26B-4D06-AF0F-241E11AFA7ED}" srcOrd="1" destOrd="0" parTransId="{C2CEDEC3-DCE6-4083-9CA2-00CCEA8C68F9}" sibTransId="{B9C74947-B87A-41B1-9277-94135ACC5735}"/>
    <dgm:cxn modelId="{2B4E4BB4-0C93-4B38-94F9-CA348BFF5426}" type="presOf" srcId="{67DC5C80-0FB7-4A51-A2C2-3278E6459A85}" destId="{C80C6841-1448-43E1-AE69-418163A1500A}" srcOrd="0" destOrd="0" presId="urn:microsoft.com/office/officeart/2005/8/layout/pList2#1"/>
    <dgm:cxn modelId="{C2590E19-5A4D-463D-9DD3-8D27D7EE26B5}" srcId="{DF4241F2-9A28-40F8-8502-CE5825457DDD}" destId="{5A8AB6A9-5ABE-4ED3-BFD1-C11A588F558B}" srcOrd="3" destOrd="0" parTransId="{FB7EC311-BF93-44F3-A20B-D02ED453E9EF}" sibTransId="{FF22356C-465F-4DE2-8D55-BD57142F4093}"/>
    <dgm:cxn modelId="{50D56621-A93D-4DBF-98BB-DB6B1946B648}" type="presOf" srcId="{1944B164-0F96-418F-A90C-44A505A28640}" destId="{06CA40D4-D47E-48B8-A29B-032BAE4188BC}" srcOrd="0" destOrd="0" presId="urn:microsoft.com/office/officeart/2005/8/layout/pList2#1"/>
    <dgm:cxn modelId="{14FCC97D-CEAC-470B-8644-66A54CEDDF99}" type="presOf" srcId="{BC67AE18-931F-452B-AC36-01A927372E0A}" destId="{828F9AED-0C18-4CA8-AE86-3213421D8588}" srcOrd="0" destOrd="0" presId="urn:microsoft.com/office/officeart/2005/8/layout/pList2#1"/>
    <dgm:cxn modelId="{5EF29216-6C91-4BFD-AF6C-284253DA030F}" srcId="{67DC5C80-0FB7-4A51-A2C2-3278E6459A85}" destId="{827E4C32-A099-4ED4-937D-063BCAA3EAAB}" srcOrd="2" destOrd="0" parTransId="{42CB3327-E6D7-4CCF-883C-DD2CC6F01D6D}" sibTransId="{948C563A-5F1A-4CC8-AF05-A14FC331223A}"/>
    <dgm:cxn modelId="{A3334271-9DC3-499F-B7EB-4550FB79E6C1}" srcId="{B0E59D12-7AE8-49F1-B06E-41C50EB89222}" destId="{24A18B80-EEB3-4E61-B90F-117FD636A157}" srcOrd="2" destOrd="0" parTransId="{DB7905CD-9305-4CC8-B4B6-0EB942F57416}" sibTransId="{C495EC5E-E79B-4001-A95B-632C1CC2FC7F}"/>
    <dgm:cxn modelId="{E3C1E700-D3DE-4A3C-89EF-108F28132347}" srcId="{1944B164-0F96-418F-A90C-44A505A28640}" destId="{6923841C-E919-42F5-89AC-278E6BEFB32E}" srcOrd="2" destOrd="0" parTransId="{5E51CABC-D94C-4497-9F6B-4AB82181B821}" sibTransId="{804740A3-1E1E-4B67-AA05-E153EE0E89EE}"/>
    <dgm:cxn modelId="{CD0326E9-FD49-47BC-B2F7-DC59F8BD18BB}" type="presOf" srcId="{222F30ED-EE2A-436D-821B-CAB338A89C70}" destId="{79C7516E-56E1-4293-BBB2-6D425C95AA24}" srcOrd="0" destOrd="0" presId="urn:microsoft.com/office/officeart/2005/8/layout/pList2#1"/>
    <dgm:cxn modelId="{F66176F0-4789-41D6-96DC-FF95CAFABC13}" srcId="{BC67AE18-931F-452B-AC36-01A927372E0A}" destId="{B0E59D12-7AE8-49F1-B06E-41C50EB89222}" srcOrd="2" destOrd="0" parTransId="{9066BF11-3954-4125-9A98-C7B52C1E1F3E}" sibTransId="{8B94C27E-8828-4DFE-BD27-E3BD99618A38}"/>
    <dgm:cxn modelId="{800C4E56-538E-4FB6-A0D3-623B41A1C7E6}" type="presOf" srcId="{5A8AB6A9-5ABE-4ED3-BFD1-C11A588F558B}" destId="{175E36A0-3B13-4B43-8E7E-DF192434DC6F}" srcOrd="0" destOrd="4" presId="urn:microsoft.com/office/officeart/2005/8/layout/pList2#1"/>
    <dgm:cxn modelId="{595B5ABA-92E6-4B67-8B54-BE4E955A75DA}" type="presOf" srcId="{E684428E-7D7F-4885-92B5-363E7449DB0C}" destId="{C80C6841-1448-43E1-AE69-418163A1500A}" srcOrd="0" destOrd="4" presId="urn:microsoft.com/office/officeart/2005/8/layout/pList2#1"/>
    <dgm:cxn modelId="{FE426B28-4909-4F6F-9BFE-5D3033389495}" type="presOf" srcId="{F3CF40CE-4E4F-4B06-8565-A8B807C8EA8C}" destId="{06CA40D4-D47E-48B8-A29B-032BAE4188BC}" srcOrd="0" destOrd="1" presId="urn:microsoft.com/office/officeart/2005/8/layout/pList2#1"/>
    <dgm:cxn modelId="{A5301B79-99DE-4ECF-B872-7B149496671E}" srcId="{67DC5C80-0FB7-4A51-A2C2-3278E6459A85}" destId="{E684428E-7D7F-4885-92B5-363E7449DB0C}" srcOrd="3" destOrd="0" parTransId="{F2E75D5E-0073-4AD2-9C51-6FC9F728DA69}" sibTransId="{E8C8D443-FC7C-4E12-A456-4F5B12A4F7AD}"/>
    <dgm:cxn modelId="{DCCEC8C5-501D-4C40-91A7-BDCF0D88B031}" srcId="{B0E59D12-7AE8-49F1-B06E-41C50EB89222}" destId="{AD77EC81-56B9-467E-A80B-41DF1A001968}" srcOrd="3" destOrd="0" parTransId="{9254965E-D551-4DBD-A7D8-9A7817FE9215}" sibTransId="{4F3C8136-E223-45CC-94A6-69CA10481FBA}"/>
    <dgm:cxn modelId="{08AF0C5E-BA45-4117-A9A0-6F6CB5BCED41}" srcId="{1944B164-0F96-418F-A90C-44A505A28640}" destId="{ED4EB10F-BF37-4CD1-B1AD-F36299B56278}" srcOrd="3" destOrd="0" parTransId="{35B82868-6B47-4AE6-9E33-7C4438D657E7}" sibTransId="{C11D772C-36F7-45F3-9B65-7A3594DE8F63}"/>
    <dgm:cxn modelId="{F2428A84-FE7C-483D-AAD2-5FB5DC3A4E69}" type="presOf" srcId="{E3BA55D7-C00A-400E-BB50-2FCB0883B9BF}" destId="{175E36A0-3B13-4B43-8E7E-DF192434DC6F}" srcOrd="0" destOrd="3" presId="urn:microsoft.com/office/officeart/2005/8/layout/pList2#1"/>
    <dgm:cxn modelId="{425CA3D3-2E9C-4482-9DC6-1926CFE5AB77}" type="presParOf" srcId="{828F9AED-0C18-4CA8-AE86-3213421D8588}" destId="{7BF096DE-7F49-469B-BA7B-C7DBB16DAD65}" srcOrd="0" destOrd="0" presId="urn:microsoft.com/office/officeart/2005/8/layout/pList2#1"/>
    <dgm:cxn modelId="{D32C4C25-E6AA-45CA-B07D-1A7AFA7AEA3F}" type="presParOf" srcId="{828F9AED-0C18-4CA8-AE86-3213421D8588}" destId="{621228F2-CF7F-4C64-9B01-C7D3498CACC8}" srcOrd="1" destOrd="0" presId="urn:microsoft.com/office/officeart/2005/8/layout/pList2#1"/>
    <dgm:cxn modelId="{49B3DC55-D0E1-48AC-9686-0ECF1403B072}" type="presParOf" srcId="{621228F2-CF7F-4C64-9B01-C7D3498CACC8}" destId="{59540FD7-5A6E-4A33-9A43-5EBA651E90DD}" srcOrd="0" destOrd="0" presId="urn:microsoft.com/office/officeart/2005/8/layout/pList2#1"/>
    <dgm:cxn modelId="{367FE35A-F80B-4A29-A64F-1BC19B027A09}" type="presParOf" srcId="{59540FD7-5A6E-4A33-9A43-5EBA651E90DD}" destId="{175E36A0-3B13-4B43-8E7E-DF192434DC6F}" srcOrd="0" destOrd="0" presId="urn:microsoft.com/office/officeart/2005/8/layout/pList2#1"/>
    <dgm:cxn modelId="{0F72D02B-7C36-4016-BF94-8F85A388CA16}" type="presParOf" srcId="{59540FD7-5A6E-4A33-9A43-5EBA651E90DD}" destId="{F3D31B78-B138-4512-AF0A-3867E41F5434}" srcOrd="1" destOrd="0" presId="urn:microsoft.com/office/officeart/2005/8/layout/pList2#1"/>
    <dgm:cxn modelId="{AF201200-98EB-4337-81DE-9772914703D8}" type="presParOf" srcId="{59540FD7-5A6E-4A33-9A43-5EBA651E90DD}" destId="{94F1E706-8AA3-4850-908F-606C70495263}" srcOrd="2" destOrd="0" presId="urn:microsoft.com/office/officeart/2005/8/layout/pList2#1"/>
    <dgm:cxn modelId="{92A336DD-2187-4A6C-8679-568F05A747EB}" type="presParOf" srcId="{621228F2-CF7F-4C64-9B01-C7D3498CACC8}" destId="{79C7516E-56E1-4293-BBB2-6D425C95AA24}" srcOrd="1" destOrd="0" presId="urn:microsoft.com/office/officeart/2005/8/layout/pList2#1"/>
    <dgm:cxn modelId="{63938951-3750-4E92-A4E2-6DD4DD8A5FA4}" type="presParOf" srcId="{621228F2-CF7F-4C64-9B01-C7D3498CACC8}" destId="{DB5BC1AB-27CF-4C5E-9FAD-30D576F9F638}" srcOrd="2" destOrd="0" presId="urn:microsoft.com/office/officeart/2005/8/layout/pList2#1"/>
    <dgm:cxn modelId="{DEC84EEC-A76C-49A3-9A2A-E9A5A0DE756D}" type="presParOf" srcId="{DB5BC1AB-27CF-4C5E-9FAD-30D576F9F638}" destId="{06CA40D4-D47E-48B8-A29B-032BAE4188BC}" srcOrd="0" destOrd="0" presId="urn:microsoft.com/office/officeart/2005/8/layout/pList2#1"/>
    <dgm:cxn modelId="{FE8D28D5-B685-4AF9-96DB-C0CC0634336F}" type="presParOf" srcId="{DB5BC1AB-27CF-4C5E-9FAD-30D576F9F638}" destId="{A9632552-5677-4C3E-9BB5-7B4DB66C2A45}" srcOrd="1" destOrd="0" presId="urn:microsoft.com/office/officeart/2005/8/layout/pList2#1"/>
    <dgm:cxn modelId="{BF8585D8-6519-4B0E-9FA0-392D98A8D622}" type="presParOf" srcId="{DB5BC1AB-27CF-4C5E-9FAD-30D576F9F638}" destId="{FB074389-64AE-4B30-9072-7DC025D4DA7A}" srcOrd="2" destOrd="0" presId="urn:microsoft.com/office/officeart/2005/8/layout/pList2#1"/>
    <dgm:cxn modelId="{E6A3FC25-DB08-41C9-903D-C7DD3D7A6002}" type="presParOf" srcId="{621228F2-CF7F-4C64-9B01-C7D3498CACC8}" destId="{E9B5AE48-E91D-4565-B517-65F9E6101949}" srcOrd="3" destOrd="0" presId="urn:microsoft.com/office/officeart/2005/8/layout/pList2#1"/>
    <dgm:cxn modelId="{60E382A4-1DE6-4472-85C4-55254B1B2147}" type="presParOf" srcId="{621228F2-CF7F-4C64-9B01-C7D3498CACC8}" destId="{C35FAB41-D400-401D-A4B2-A96EFCCA280A}" srcOrd="4" destOrd="0" presId="urn:microsoft.com/office/officeart/2005/8/layout/pList2#1"/>
    <dgm:cxn modelId="{6165B597-32DF-49FF-8B6F-7EA2E4C2BCE4}" type="presParOf" srcId="{C35FAB41-D400-401D-A4B2-A96EFCCA280A}" destId="{3A46939B-D822-4F67-9D99-1EFAA8A52F36}" srcOrd="0" destOrd="0" presId="urn:microsoft.com/office/officeart/2005/8/layout/pList2#1"/>
    <dgm:cxn modelId="{0B7A957B-0D11-454C-ABB9-42359A7CE4D9}" type="presParOf" srcId="{C35FAB41-D400-401D-A4B2-A96EFCCA280A}" destId="{D6E6EBCE-2FE6-411A-B0CB-0EBD5B3E812A}" srcOrd="1" destOrd="0" presId="urn:microsoft.com/office/officeart/2005/8/layout/pList2#1"/>
    <dgm:cxn modelId="{0A440F12-946E-4725-B1D5-D2BAB63B06CE}" type="presParOf" srcId="{C35FAB41-D400-401D-A4B2-A96EFCCA280A}" destId="{91349A59-6E98-43F5-AAC9-AE240D83FCCF}" srcOrd="2" destOrd="0" presId="urn:microsoft.com/office/officeart/2005/8/layout/pList2#1"/>
    <dgm:cxn modelId="{87D78E50-AE68-4625-9C3A-8656785ACF66}" type="presParOf" srcId="{621228F2-CF7F-4C64-9B01-C7D3498CACC8}" destId="{D1BD41FC-1E33-4370-9F30-485F9E4CE146}" srcOrd="5" destOrd="0" presId="urn:microsoft.com/office/officeart/2005/8/layout/pList2#1"/>
    <dgm:cxn modelId="{E917CC89-943A-4174-BEE5-5F417DDB7CED}" type="presParOf" srcId="{621228F2-CF7F-4C64-9B01-C7D3498CACC8}" destId="{0BD75214-283A-45C4-8D8D-0513F1A6D0E9}" srcOrd="6" destOrd="0" presId="urn:microsoft.com/office/officeart/2005/8/layout/pList2#1"/>
    <dgm:cxn modelId="{C477BA35-34D6-49DF-AE42-CE23D284D5AE}" type="presParOf" srcId="{0BD75214-283A-45C4-8D8D-0513F1A6D0E9}" destId="{C80C6841-1448-43E1-AE69-418163A1500A}" srcOrd="0" destOrd="0" presId="urn:microsoft.com/office/officeart/2005/8/layout/pList2#1"/>
    <dgm:cxn modelId="{577A8042-8C16-4DD3-96E7-4B5786906B12}" type="presParOf" srcId="{0BD75214-283A-45C4-8D8D-0513F1A6D0E9}" destId="{99149017-F965-40DD-8648-81AB18E600D8}" srcOrd="1" destOrd="0" presId="urn:microsoft.com/office/officeart/2005/8/layout/pList2#1"/>
    <dgm:cxn modelId="{85EEE013-DE1E-48E4-A95D-607A8B9896E4}" type="presParOf" srcId="{0BD75214-283A-45C4-8D8D-0513F1A6D0E9}" destId="{43780EE4-6164-4E32-8611-9A2D39135C6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45A0C-383C-4816-AE72-A391C204B854}">
      <dsp:nvSpPr>
        <dsp:cNvPr id="0" name=""/>
        <dsp:cNvSpPr/>
      </dsp:nvSpPr>
      <dsp:spPr>
        <a:xfrm>
          <a:off x="879" y="183993"/>
          <a:ext cx="3428115" cy="2056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Enhancing the impact of physics on the European economy </a:t>
          </a:r>
          <a:endParaRPr lang="fr-FR" sz="2100" kern="1200" dirty="0"/>
        </a:p>
      </dsp:txBody>
      <dsp:txXfrm>
        <a:off x="879" y="183993"/>
        <a:ext cx="3428115" cy="2056869"/>
      </dsp:txXfrm>
    </dsp:sp>
    <dsp:sp modelId="{3DE3556C-262A-4DFB-A207-D4C1250D20AD}">
      <dsp:nvSpPr>
        <dsp:cNvPr id="0" name=""/>
        <dsp:cNvSpPr/>
      </dsp:nvSpPr>
      <dsp:spPr>
        <a:xfrm>
          <a:off x="3771805" y="183993"/>
          <a:ext cx="3428115" cy="2056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Collecting and sharing good practices in physics higher education </a:t>
          </a:r>
          <a:endParaRPr lang="fr-FR" sz="2000" kern="1200" dirty="0"/>
        </a:p>
      </dsp:txBody>
      <dsp:txXfrm>
        <a:off x="3771805" y="183993"/>
        <a:ext cx="3428115" cy="2056869"/>
      </dsp:txXfrm>
    </dsp:sp>
    <dsp:sp modelId="{C4E6C486-7CF4-4881-A8C0-68E9A6F9EAAB}">
      <dsp:nvSpPr>
        <dsp:cNvPr id="0" name=""/>
        <dsp:cNvSpPr/>
      </dsp:nvSpPr>
      <dsp:spPr>
        <a:xfrm>
          <a:off x="879" y="2583673"/>
          <a:ext cx="3428115" cy="2056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Providing</a:t>
          </a:r>
          <a:r>
            <a:rPr lang="fr-FR" sz="2100" kern="1200" baseline="0" dirty="0" smtClean="0"/>
            <a:t> </a:t>
          </a:r>
          <a:r>
            <a:rPr lang="fr-FR" sz="2100" kern="1200" baseline="0" dirty="0" err="1" smtClean="0"/>
            <a:t>recommendations</a:t>
          </a:r>
          <a:endParaRPr lang="fr-FR" sz="2100" kern="1200" dirty="0"/>
        </a:p>
      </dsp:txBody>
      <dsp:txXfrm>
        <a:off x="879" y="2583673"/>
        <a:ext cx="3428115" cy="2056869"/>
      </dsp:txXfrm>
    </dsp:sp>
    <dsp:sp modelId="{ACB96F58-59A7-4DFC-9A4C-745FE2D326D7}">
      <dsp:nvSpPr>
        <dsp:cNvPr id="0" name=""/>
        <dsp:cNvSpPr/>
      </dsp:nvSpPr>
      <dsp:spPr>
        <a:xfrm>
          <a:off x="3771805" y="2583673"/>
          <a:ext cx="3428115" cy="2056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Providing</a:t>
          </a:r>
          <a:r>
            <a:rPr lang="fr-FR" sz="2100" kern="1200" baseline="0" dirty="0" smtClean="0"/>
            <a:t> </a:t>
          </a:r>
          <a:r>
            <a:rPr lang="fr-FR" sz="2100" kern="1200" baseline="0" dirty="0" err="1" smtClean="0"/>
            <a:t>recommendations</a:t>
          </a:r>
          <a:endParaRPr lang="fr-FR" sz="2100" kern="1200" dirty="0"/>
        </a:p>
      </dsp:txBody>
      <dsp:txXfrm>
        <a:off x="3771805" y="2583673"/>
        <a:ext cx="3428115" cy="20568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2A715-AE21-4B1E-AE26-6770A739A9E9}">
      <dsp:nvSpPr>
        <dsp:cNvPr id="0" name=""/>
        <dsp:cNvSpPr/>
      </dsp:nvSpPr>
      <dsp:spPr>
        <a:xfrm>
          <a:off x="431383" y="0"/>
          <a:ext cx="5184587" cy="684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err="1" smtClean="0"/>
            <a:t>Working</a:t>
          </a:r>
          <a:r>
            <a:rPr lang="fr-FR" sz="2900" kern="1200" dirty="0" smtClean="0"/>
            <a:t> groups</a:t>
          </a:r>
          <a:endParaRPr lang="fr-FR" sz="2900" kern="1200" dirty="0"/>
        </a:p>
      </dsp:txBody>
      <dsp:txXfrm>
        <a:off x="464785" y="33402"/>
        <a:ext cx="5117783" cy="617442"/>
      </dsp:txXfrm>
    </dsp:sp>
    <dsp:sp modelId="{1AEA0334-0C7A-4458-BBFC-40C5291D785A}">
      <dsp:nvSpPr>
        <dsp:cNvPr id="0" name=""/>
        <dsp:cNvSpPr/>
      </dsp:nvSpPr>
      <dsp:spPr>
        <a:xfrm flipV="1">
          <a:off x="0" y="689609"/>
          <a:ext cx="6096000" cy="76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300" kern="1200" dirty="0"/>
        </a:p>
      </dsp:txBody>
      <dsp:txXfrm rot="10800000">
        <a:off x="0" y="689609"/>
        <a:ext cx="6096000" cy="7609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096DE-7F49-469B-BA7B-C7DBB16DAD65}">
      <dsp:nvSpPr>
        <dsp:cNvPr id="0" name=""/>
        <dsp:cNvSpPr/>
      </dsp:nvSpPr>
      <dsp:spPr>
        <a:xfrm>
          <a:off x="0" y="0"/>
          <a:ext cx="8676456" cy="23855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E706-8AA3-4850-908F-606C70495263}">
      <dsp:nvSpPr>
        <dsp:cNvPr id="0" name=""/>
        <dsp:cNvSpPr/>
      </dsp:nvSpPr>
      <dsp:spPr>
        <a:xfrm>
          <a:off x="356865" y="318072"/>
          <a:ext cx="1851796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E36A0-3B13-4B43-8E7E-DF192434DC6F}">
      <dsp:nvSpPr>
        <dsp:cNvPr id="0" name=""/>
        <dsp:cNvSpPr/>
      </dsp:nvSpPr>
      <dsp:spPr>
        <a:xfrm rot="10800000">
          <a:off x="260998" y="2385543"/>
          <a:ext cx="2043531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WG1</a:t>
          </a:r>
          <a:endParaRPr lang="fr-FR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err="1" smtClean="0"/>
            <a:t>Trippenbach</a:t>
          </a:r>
          <a:r>
            <a:rPr lang="fr-FR" sz="1500" b="1" kern="1200" dirty="0" smtClean="0"/>
            <a:t> Marek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 </a:t>
          </a:r>
          <a:r>
            <a:rPr lang="fr-FR" sz="1500" kern="1200" dirty="0" err="1" smtClean="0"/>
            <a:t>University</a:t>
          </a:r>
          <a:r>
            <a:rPr lang="fr-FR" sz="1500" kern="1200" dirty="0" smtClean="0"/>
            <a:t>  of </a:t>
          </a:r>
          <a:r>
            <a:rPr lang="fr-FR" sz="1500" kern="1200" dirty="0" err="1" smtClean="0"/>
            <a:t>Warsaw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err="1" smtClean="0"/>
            <a:t>Elzbieta</a:t>
          </a:r>
          <a:r>
            <a:rPr lang="fr-FR" sz="1500" b="1" kern="1200" dirty="0" smtClean="0"/>
            <a:t> Stephan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0" i="0" kern="1200" dirty="0" err="1" smtClean="0"/>
            <a:t>University</a:t>
          </a:r>
          <a:r>
            <a:rPr lang="fr-FR" sz="1500" b="0" i="0" kern="1200" dirty="0" smtClean="0"/>
            <a:t> of </a:t>
          </a:r>
          <a:r>
            <a:rPr lang="fr-FR" sz="1500" b="0" i="0" kern="1200" dirty="0" err="1" smtClean="0"/>
            <a:t>Silesia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err="1" smtClean="0"/>
            <a:t>Madalin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Bunoiu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West </a:t>
          </a:r>
          <a:r>
            <a:rPr lang="fr-FR" sz="1500" kern="1200" dirty="0" err="1" smtClean="0"/>
            <a:t>University</a:t>
          </a:r>
          <a:r>
            <a:rPr lang="fr-FR" sz="1500" kern="1200" dirty="0" smtClean="0"/>
            <a:t> of Timisoara</a:t>
          </a:r>
          <a:endParaRPr lang="fr-FR" sz="1500" kern="1200" dirty="0"/>
        </a:p>
      </dsp:txBody>
      <dsp:txXfrm rot="10800000">
        <a:off x="323844" y="2385543"/>
        <a:ext cx="1917839" cy="2852818"/>
      </dsp:txXfrm>
    </dsp:sp>
    <dsp:sp modelId="{FB074389-64AE-4B30-9072-7DC025D4DA7A}">
      <dsp:nvSpPr>
        <dsp:cNvPr id="0" name=""/>
        <dsp:cNvSpPr/>
      </dsp:nvSpPr>
      <dsp:spPr>
        <a:xfrm>
          <a:off x="2489709" y="318072"/>
          <a:ext cx="1851796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A40D4-D47E-48B8-A29B-032BAE4188BC}">
      <dsp:nvSpPr>
        <dsp:cNvPr id="0" name=""/>
        <dsp:cNvSpPr/>
      </dsp:nvSpPr>
      <dsp:spPr>
        <a:xfrm rot="10800000">
          <a:off x="2489709" y="2385543"/>
          <a:ext cx="1851796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WG2</a:t>
          </a:r>
          <a:endParaRPr lang="fr-FR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i="0" u="none" kern="1200" dirty="0" smtClean="0"/>
            <a:t>Hay </a:t>
          </a:r>
          <a:r>
            <a:rPr lang="fr-FR" sz="1500" b="1" i="0" u="none" kern="1200" dirty="0" err="1" smtClean="0"/>
            <a:t>Geurts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0" kern="1200" dirty="0" err="1" smtClean="0"/>
            <a:t>Radboud</a:t>
          </a:r>
          <a:r>
            <a:rPr lang="fr-FR" sz="1500" b="0" kern="1200" dirty="0" smtClean="0"/>
            <a:t> </a:t>
          </a:r>
          <a:r>
            <a:rPr lang="fr-FR" sz="1500" b="0" kern="1200" dirty="0" err="1" smtClean="0"/>
            <a:t>University</a:t>
          </a:r>
          <a:r>
            <a:rPr lang="fr-FR" sz="1500" b="0" kern="1200" dirty="0" smtClean="0"/>
            <a:t> </a:t>
          </a:r>
          <a:r>
            <a:rPr lang="fr-FR" sz="1500" b="0" kern="1200" dirty="0" err="1" smtClean="0"/>
            <a:t>Nijmegen</a:t>
          </a:r>
          <a:endParaRPr lang="fr-FR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/>
            <a:t>Jos </a:t>
          </a:r>
          <a:r>
            <a:rPr lang="fr-FR" sz="1500" b="1" kern="1200" dirty="0" err="1" smtClean="0"/>
            <a:t>Rogiers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0" i="0" kern="1200" dirty="0" err="1" smtClean="0"/>
            <a:t>Katholieke</a:t>
          </a:r>
          <a:r>
            <a:rPr lang="fr-FR" sz="1500" b="0" i="0" kern="1200" dirty="0" smtClean="0"/>
            <a:t> </a:t>
          </a:r>
          <a:r>
            <a:rPr lang="fr-FR" sz="1500" b="0" i="0" kern="1200" dirty="0" err="1" smtClean="0"/>
            <a:t>Universiteit</a:t>
          </a:r>
          <a:r>
            <a:rPr lang="fr-FR" sz="1500" b="0" i="0" kern="1200" dirty="0" smtClean="0"/>
            <a:t> Leuven</a:t>
          </a:r>
          <a:endParaRPr lang="fr-FR" sz="1500" b="0" kern="1200" dirty="0"/>
        </a:p>
      </dsp:txBody>
      <dsp:txXfrm rot="10800000">
        <a:off x="2546658" y="2385543"/>
        <a:ext cx="1737898" cy="2858715"/>
      </dsp:txXfrm>
    </dsp:sp>
    <dsp:sp modelId="{91349A59-6E98-43F5-AAC9-AE240D83FCCF}">
      <dsp:nvSpPr>
        <dsp:cNvPr id="0" name=""/>
        <dsp:cNvSpPr/>
      </dsp:nvSpPr>
      <dsp:spPr>
        <a:xfrm>
          <a:off x="4526685" y="318072"/>
          <a:ext cx="1851796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6939B-D822-4F67-9D99-1EFAA8A52F36}">
      <dsp:nvSpPr>
        <dsp:cNvPr id="0" name=""/>
        <dsp:cNvSpPr/>
      </dsp:nvSpPr>
      <dsp:spPr>
        <a:xfrm rot="10800000">
          <a:off x="4526685" y="2385543"/>
          <a:ext cx="1851796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WG3</a:t>
          </a:r>
          <a:endParaRPr lang="fr-FR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err="1" smtClean="0"/>
            <a:t>Eamonn</a:t>
          </a:r>
          <a:r>
            <a:rPr lang="fr-FR" sz="1500" b="1" kern="1200" dirty="0" smtClean="0"/>
            <a:t> Cunningham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Dublin City </a:t>
          </a:r>
          <a:r>
            <a:rPr lang="fr-FR" sz="1500" kern="1200" dirty="0" err="1" smtClean="0"/>
            <a:t>University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i="0" u="none" kern="1200" dirty="0" smtClean="0"/>
            <a:t>Fernando Cornet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err="1" smtClean="0"/>
            <a:t>Universidy</a:t>
          </a:r>
          <a:r>
            <a:rPr lang="fr-FR" sz="1500" kern="1200" dirty="0" smtClean="0"/>
            <a:t> of Granada</a:t>
          </a:r>
          <a:endParaRPr lang="fr-FR" sz="1500" kern="1200" dirty="0"/>
        </a:p>
      </dsp:txBody>
      <dsp:txXfrm rot="10800000">
        <a:off x="4583634" y="2385543"/>
        <a:ext cx="1737898" cy="2858715"/>
      </dsp:txXfrm>
    </dsp:sp>
    <dsp:sp modelId="{43780EE4-6164-4E32-8611-9A2D39135C65}">
      <dsp:nvSpPr>
        <dsp:cNvPr id="0" name=""/>
        <dsp:cNvSpPr/>
      </dsp:nvSpPr>
      <dsp:spPr>
        <a:xfrm>
          <a:off x="6563661" y="318072"/>
          <a:ext cx="1851796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C6841-1448-43E1-AE69-418163A1500A}">
      <dsp:nvSpPr>
        <dsp:cNvPr id="0" name=""/>
        <dsp:cNvSpPr/>
      </dsp:nvSpPr>
      <dsp:spPr>
        <a:xfrm rot="10800000">
          <a:off x="6563661" y="2385543"/>
          <a:ext cx="1851796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WG4</a:t>
          </a:r>
          <a:endParaRPr lang="fr-FR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err="1" smtClean="0"/>
            <a:t>Mathelitsch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Leopold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Karl-</a:t>
          </a:r>
          <a:r>
            <a:rPr lang="fr-FR" sz="1500" kern="1200" dirty="0" err="1" smtClean="0"/>
            <a:t>Franzens</a:t>
          </a:r>
          <a:r>
            <a:rPr lang="fr-FR" sz="1500" kern="1200" dirty="0" smtClean="0"/>
            <a:t>-</a:t>
          </a:r>
          <a:r>
            <a:rPr lang="fr-FR" sz="1500" kern="1200" dirty="0" err="1" smtClean="0"/>
            <a:t>Universitaet</a:t>
          </a:r>
          <a:r>
            <a:rPr lang="fr-FR" sz="1500" kern="1200" dirty="0" smtClean="0"/>
            <a:t> Graz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i="0" u="none" kern="1200" dirty="0" err="1" smtClean="0"/>
            <a:t>Mohoric</a:t>
          </a:r>
          <a:r>
            <a:rPr lang="fr-FR" sz="1500" b="1" i="0" u="none" kern="1200" dirty="0" smtClean="0"/>
            <a:t> Ales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err="1" smtClean="0"/>
            <a:t>University</a:t>
          </a:r>
          <a:r>
            <a:rPr lang="fr-FR" sz="1500" kern="1200" dirty="0" smtClean="0"/>
            <a:t> of Ljubljana</a:t>
          </a:r>
          <a:endParaRPr lang="fr-FR" sz="1500" kern="1200" dirty="0"/>
        </a:p>
      </dsp:txBody>
      <dsp:txXfrm rot="10800000">
        <a:off x="6620610" y="2385543"/>
        <a:ext cx="1737898" cy="28587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2A715-AE21-4B1E-AE26-6770A739A9E9}">
      <dsp:nvSpPr>
        <dsp:cNvPr id="0" name=""/>
        <dsp:cNvSpPr/>
      </dsp:nvSpPr>
      <dsp:spPr>
        <a:xfrm>
          <a:off x="431383" y="0"/>
          <a:ext cx="5184587" cy="684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err="1" smtClean="0"/>
            <a:t>Working</a:t>
          </a:r>
          <a:r>
            <a:rPr lang="fr-FR" sz="2900" kern="1200" dirty="0" smtClean="0"/>
            <a:t> groups</a:t>
          </a:r>
          <a:endParaRPr lang="fr-FR" sz="2900" kern="1200" dirty="0"/>
        </a:p>
      </dsp:txBody>
      <dsp:txXfrm>
        <a:off x="464785" y="33402"/>
        <a:ext cx="5117783" cy="617442"/>
      </dsp:txXfrm>
    </dsp:sp>
    <dsp:sp modelId="{1AEA0334-0C7A-4458-BBFC-40C5291D785A}">
      <dsp:nvSpPr>
        <dsp:cNvPr id="0" name=""/>
        <dsp:cNvSpPr/>
      </dsp:nvSpPr>
      <dsp:spPr>
        <a:xfrm flipV="1">
          <a:off x="0" y="689609"/>
          <a:ext cx="6096000" cy="76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300" kern="1200" dirty="0"/>
        </a:p>
      </dsp:txBody>
      <dsp:txXfrm rot="10800000">
        <a:off x="0" y="689609"/>
        <a:ext cx="6096000" cy="7609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A410F-038A-4C60-B250-F9B5668CA5B9}">
      <dsp:nvSpPr>
        <dsp:cNvPr id="0" name=""/>
        <dsp:cNvSpPr/>
      </dsp:nvSpPr>
      <dsp:spPr>
        <a:xfrm>
          <a:off x="2048" y="0"/>
          <a:ext cx="2010141" cy="46645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WG1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2048" y="0"/>
        <a:ext cx="2010141" cy="1399376"/>
      </dsp:txXfrm>
    </dsp:sp>
    <dsp:sp modelId="{CEFBFB17-F9DE-4FDE-A46A-14CC6927C628}">
      <dsp:nvSpPr>
        <dsp:cNvPr id="0" name=""/>
        <dsp:cNvSpPr/>
      </dsp:nvSpPr>
      <dsp:spPr>
        <a:xfrm>
          <a:off x="155575" y="974686"/>
          <a:ext cx="1608113" cy="916404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err="1" smtClean="0"/>
            <a:t>Warsaw</a:t>
          </a:r>
          <a:r>
            <a:rPr lang="fr-FR" sz="1400" kern="1200" dirty="0" smtClean="0"/>
            <a:t>  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err="1" smtClean="0"/>
            <a:t>January</a:t>
          </a:r>
          <a:r>
            <a:rPr lang="fr-FR" sz="1400" kern="1200" dirty="0" smtClean="0"/>
            <a:t> 2014</a:t>
          </a:r>
          <a:endParaRPr lang="fr-FR" sz="1400" kern="1200" dirty="0"/>
        </a:p>
      </dsp:txBody>
      <dsp:txXfrm>
        <a:off x="182416" y="1001527"/>
        <a:ext cx="1554431" cy="862722"/>
      </dsp:txXfrm>
    </dsp:sp>
    <dsp:sp modelId="{683A6716-6DB4-4BE5-99EB-ED8CAB5DE49E}">
      <dsp:nvSpPr>
        <dsp:cNvPr id="0" name=""/>
        <dsp:cNvSpPr/>
      </dsp:nvSpPr>
      <dsp:spPr>
        <a:xfrm>
          <a:off x="155575" y="2088618"/>
          <a:ext cx="1608113" cy="916404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Naples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May 2014 </a:t>
          </a:r>
          <a:endParaRPr lang="fr-FR" sz="1400" kern="1200" dirty="0"/>
        </a:p>
      </dsp:txBody>
      <dsp:txXfrm>
        <a:off x="182416" y="2115459"/>
        <a:ext cx="1554431" cy="862722"/>
      </dsp:txXfrm>
    </dsp:sp>
    <dsp:sp modelId="{F4F53414-BBE7-4A80-83BE-777E756F015F}">
      <dsp:nvSpPr>
        <dsp:cNvPr id="0" name=""/>
        <dsp:cNvSpPr/>
      </dsp:nvSpPr>
      <dsp:spPr>
        <a:xfrm>
          <a:off x="160930" y="3202551"/>
          <a:ext cx="1608113" cy="916404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Forum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Helsinki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August 2014</a:t>
          </a:r>
          <a:endParaRPr lang="fr-FR" sz="1400" kern="1200" dirty="0"/>
        </a:p>
      </dsp:txBody>
      <dsp:txXfrm>
        <a:off x="187771" y="3229392"/>
        <a:ext cx="1554431" cy="862722"/>
      </dsp:txXfrm>
    </dsp:sp>
    <dsp:sp modelId="{12920029-9504-41A8-BD28-DC07568F4462}">
      <dsp:nvSpPr>
        <dsp:cNvPr id="0" name=""/>
        <dsp:cNvSpPr/>
      </dsp:nvSpPr>
      <dsp:spPr>
        <a:xfrm>
          <a:off x="2178488" y="0"/>
          <a:ext cx="2010141" cy="46645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WG2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2178488" y="0"/>
        <a:ext cx="2010141" cy="1399376"/>
      </dsp:txXfrm>
    </dsp:sp>
    <dsp:sp modelId="{A0803657-A0B2-4B53-9B88-2866DD54ED39}">
      <dsp:nvSpPr>
        <dsp:cNvPr id="0" name=""/>
        <dsp:cNvSpPr/>
      </dsp:nvSpPr>
      <dsp:spPr>
        <a:xfrm>
          <a:off x="2376266" y="974686"/>
          <a:ext cx="1608113" cy="916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Lille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April 2014</a:t>
          </a:r>
          <a:endParaRPr lang="fr-FR" sz="1400" kern="1200" dirty="0"/>
        </a:p>
      </dsp:txBody>
      <dsp:txXfrm>
        <a:off x="2403107" y="1001527"/>
        <a:ext cx="1554431" cy="862722"/>
      </dsp:txXfrm>
    </dsp:sp>
    <dsp:sp modelId="{73D9AE51-830F-4EB7-B1DC-83C16A213D77}">
      <dsp:nvSpPr>
        <dsp:cNvPr id="0" name=""/>
        <dsp:cNvSpPr/>
      </dsp:nvSpPr>
      <dsp:spPr>
        <a:xfrm>
          <a:off x="2376266" y="2088618"/>
          <a:ext cx="1608113" cy="916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err="1" smtClean="0"/>
            <a:t>Hannover</a:t>
          </a:r>
          <a:r>
            <a:rPr lang="fr-FR" sz="1400" kern="1200" dirty="0" smtClean="0"/>
            <a:t>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April 2015</a:t>
          </a:r>
          <a:endParaRPr lang="fr-FR" sz="1400" kern="1200" dirty="0"/>
        </a:p>
      </dsp:txBody>
      <dsp:txXfrm>
        <a:off x="2403107" y="2115459"/>
        <a:ext cx="1554431" cy="862722"/>
      </dsp:txXfrm>
    </dsp:sp>
    <dsp:sp modelId="{DE8B8B48-C63F-49D3-B3E3-2BE4DE611C5F}">
      <dsp:nvSpPr>
        <dsp:cNvPr id="0" name=""/>
        <dsp:cNvSpPr/>
      </dsp:nvSpPr>
      <dsp:spPr>
        <a:xfrm>
          <a:off x="2376266" y="3202551"/>
          <a:ext cx="1608113" cy="916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Forum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Coimbra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9-12 Sept. 2015</a:t>
          </a:r>
          <a:endParaRPr lang="fr-FR" sz="1400" kern="1200" dirty="0"/>
        </a:p>
      </dsp:txBody>
      <dsp:txXfrm>
        <a:off x="2403107" y="3229392"/>
        <a:ext cx="1554431" cy="862722"/>
      </dsp:txXfrm>
    </dsp:sp>
    <dsp:sp modelId="{597784E4-F4B1-4E71-8FD8-6446E33C559E}">
      <dsp:nvSpPr>
        <dsp:cNvPr id="0" name=""/>
        <dsp:cNvSpPr/>
      </dsp:nvSpPr>
      <dsp:spPr>
        <a:xfrm>
          <a:off x="4261618" y="0"/>
          <a:ext cx="2010141" cy="46645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WG3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4261618" y="0"/>
        <a:ext cx="2010141" cy="1399376"/>
      </dsp:txXfrm>
    </dsp:sp>
    <dsp:sp modelId="{E5E27B79-9BD4-4D2B-B79C-F91458F2E160}">
      <dsp:nvSpPr>
        <dsp:cNvPr id="0" name=""/>
        <dsp:cNvSpPr/>
      </dsp:nvSpPr>
      <dsp:spPr>
        <a:xfrm>
          <a:off x="4464497" y="974686"/>
          <a:ext cx="1608113" cy="916404"/>
        </a:xfrm>
        <a:prstGeom prst="roundRect">
          <a:avLst>
            <a:gd name="adj" fmla="val 10000"/>
          </a:avLst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Dublin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err="1" smtClean="0"/>
            <a:t>November</a:t>
          </a:r>
          <a:r>
            <a:rPr lang="fr-FR" sz="1400" kern="1200" dirty="0" smtClean="0"/>
            <a:t> 2014</a:t>
          </a:r>
          <a:endParaRPr lang="fr-FR" sz="1400" kern="1200" dirty="0"/>
        </a:p>
      </dsp:txBody>
      <dsp:txXfrm>
        <a:off x="4491338" y="1001527"/>
        <a:ext cx="1554431" cy="862722"/>
      </dsp:txXfrm>
    </dsp:sp>
    <dsp:sp modelId="{9380FF4E-8AAF-4AD0-B2F9-03033985E633}">
      <dsp:nvSpPr>
        <dsp:cNvPr id="0" name=""/>
        <dsp:cNvSpPr/>
      </dsp:nvSpPr>
      <dsp:spPr>
        <a:xfrm>
          <a:off x="4464497" y="2088618"/>
          <a:ext cx="1608113" cy="916404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Granada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7-9 May 2015</a:t>
          </a:r>
          <a:endParaRPr lang="fr-FR" sz="1400" kern="1200" dirty="0"/>
        </a:p>
      </dsp:txBody>
      <dsp:txXfrm>
        <a:off x="4491338" y="2115459"/>
        <a:ext cx="1554431" cy="862722"/>
      </dsp:txXfrm>
    </dsp:sp>
    <dsp:sp modelId="{2A6FFBEF-1601-457F-9C06-DDD8BB0D847D}">
      <dsp:nvSpPr>
        <dsp:cNvPr id="0" name=""/>
        <dsp:cNvSpPr/>
      </dsp:nvSpPr>
      <dsp:spPr>
        <a:xfrm>
          <a:off x="4464497" y="3202551"/>
          <a:ext cx="1608113" cy="916404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Forum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Coimbra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9-12 Sept. 2015</a:t>
          </a:r>
          <a:endParaRPr lang="fr-FR" sz="1400" kern="1200" dirty="0"/>
        </a:p>
      </dsp:txBody>
      <dsp:txXfrm>
        <a:off x="4491338" y="3229392"/>
        <a:ext cx="1554431" cy="862722"/>
      </dsp:txXfrm>
    </dsp:sp>
    <dsp:sp modelId="{8DB738DC-EEA4-41BD-96F4-67C8615B61E2}">
      <dsp:nvSpPr>
        <dsp:cNvPr id="0" name=""/>
        <dsp:cNvSpPr/>
      </dsp:nvSpPr>
      <dsp:spPr>
        <a:xfrm>
          <a:off x="6484754" y="0"/>
          <a:ext cx="2010141" cy="46645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WG4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6484754" y="0"/>
        <a:ext cx="2010141" cy="1399376"/>
      </dsp:txXfrm>
    </dsp:sp>
    <dsp:sp modelId="{868E02C8-3F24-4A07-BA1C-F32E625390DA}">
      <dsp:nvSpPr>
        <dsp:cNvPr id="0" name=""/>
        <dsp:cNvSpPr/>
      </dsp:nvSpPr>
      <dsp:spPr>
        <a:xfrm>
          <a:off x="6696751" y="974686"/>
          <a:ext cx="1608113" cy="916404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Zagreb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21-23 </a:t>
          </a:r>
          <a:r>
            <a:rPr lang="fr-FR" sz="1400" kern="1200" dirty="0" err="1" smtClean="0"/>
            <a:t>June</a:t>
          </a:r>
          <a:r>
            <a:rPr lang="fr-FR" sz="1400" kern="1200" dirty="0" smtClean="0"/>
            <a:t> 2015</a:t>
          </a:r>
          <a:endParaRPr lang="fr-FR" sz="1400" kern="1200" dirty="0"/>
        </a:p>
      </dsp:txBody>
      <dsp:txXfrm>
        <a:off x="6723592" y="1001527"/>
        <a:ext cx="1554431" cy="862722"/>
      </dsp:txXfrm>
    </dsp:sp>
    <dsp:sp modelId="{B60A17CF-4D22-42C6-888F-49EFB58C8524}">
      <dsp:nvSpPr>
        <dsp:cNvPr id="0" name=""/>
        <dsp:cNvSpPr/>
      </dsp:nvSpPr>
      <dsp:spPr>
        <a:xfrm>
          <a:off x="6696751" y="2088618"/>
          <a:ext cx="1608113" cy="916404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WG Meeting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Riga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Nov. 2015</a:t>
          </a:r>
          <a:endParaRPr lang="fr-FR" sz="1400" kern="1200" dirty="0"/>
        </a:p>
      </dsp:txBody>
      <dsp:txXfrm>
        <a:off x="6723592" y="2115459"/>
        <a:ext cx="1554431" cy="862722"/>
      </dsp:txXfrm>
    </dsp:sp>
    <dsp:sp modelId="{01D69FE7-1F14-49E5-8D44-720B01E9E77A}">
      <dsp:nvSpPr>
        <dsp:cNvPr id="0" name=""/>
        <dsp:cNvSpPr/>
      </dsp:nvSpPr>
      <dsp:spPr>
        <a:xfrm>
          <a:off x="6696751" y="3202551"/>
          <a:ext cx="1608113" cy="916404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smtClean="0"/>
            <a:t>Forum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err="1" smtClean="0"/>
            <a:t>Bucharest</a:t>
          </a:r>
          <a:endParaRPr lang="fr-FR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400" kern="1200" dirty="0" err="1" smtClean="0"/>
            <a:t>September</a:t>
          </a:r>
          <a:r>
            <a:rPr lang="fr-FR" sz="1400" kern="1200" dirty="0" smtClean="0"/>
            <a:t> 2016</a:t>
          </a:r>
          <a:endParaRPr lang="fr-FR" sz="1400" kern="1200" dirty="0"/>
        </a:p>
      </dsp:txBody>
      <dsp:txXfrm>
        <a:off x="6723592" y="3229392"/>
        <a:ext cx="1554431" cy="862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058D-BA10-4F89-8240-9F43DC88D834}">
      <dsp:nvSpPr>
        <dsp:cNvPr id="0" name=""/>
        <dsp:cNvSpPr/>
      </dsp:nvSpPr>
      <dsp:spPr>
        <a:xfrm>
          <a:off x="896" y="227211"/>
          <a:ext cx="3496677" cy="2098006"/>
        </a:xfrm>
        <a:prstGeom prst="rect">
          <a:avLst/>
        </a:prstGeom>
        <a:solidFill>
          <a:schemeClr val="accent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WG1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Inspiring Young People to Study Physics</a:t>
          </a:r>
          <a:endParaRPr lang="fr-FR" sz="2200" kern="1200" dirty="0"/>
        </a:p>
      </dsp:txBody>
      <dsp:txXfrm>
        <a:off x="896" y="227211"/>
        <a:ext cx="3496677" cy="2098006"/>
      </dsp:txXfrm>
    </dsp:sp>
    <dsp:sp modelId="{70AFB632-D7DD-44F6-8E42-87C0892F88AB}">
      <dsp:nvSpPr>
        <dsp:cNvPr id="0" name=""/>
        <dsp:cNvSpPr/>
      </dsp:nvSpPr>
      <dsp:spPr>
        <a:xfrm>
          <a:off x="3847241" y="227211"/>
          <a:ext cx="3496677" cy="2098006"/>
        </a:xfrm>
        <a:prstGeom prst="rect">
          <a:avLst/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WG2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New Competences for Physics Graduates – Fostering Innovation and Entrepreneurship</a:t>
          </a:r>
          <a:endParaRPr lang="fr-FR" sz="2200" kern="1200" dirty="0"/>
        </a:p>
      </dsp:txBody>
      <dsp:txXfrm>
        <a:off x="3847241" y="227211"/>
        <a:ext cx="3496677" cy="2098006"/>
      </dsp:txXfrm>
    </dsp:sp>
    <dsp:sp modelId="{8922371A-3CC2-4737-A902-795A0764DB95}">
      <dsp:nvSpPr>
        <dsp:cNvPr id="0" name=""/>
        <dsp:cNvSpPr/>
      </dsp:nvSpPr>
      <dsp:spPr>
        <a:xfrm>
          <a:off x="896" y="2674885"/>
          <a:ext cx="3496677" cy="2098006"/>
        </a:xfrm>
        <a:prstGeom prst="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WG3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Improvements in Physics Teaching – Meeting Future Global Challenges in Physics Higher Education</a:t>
          </a:r>
          <a:endParaRPr lang="fr-FR" sz="2200" kern="1200" dirty="0"/>
        </a:p>
      </dsp:txBody>
      <dsp:txXfrm>
        <a:off x="896" y="2674885"/>
        <a:ext cx="3496677" cy="2098006"/>
      </dsp:txXfrm>
    </dsp:sp>
    <dsp:sp modelId="{5A913B4F-B0FA-4000-8A4E-FC9B71420AB5}">
      <dsp:nvSpPr>
        <dsp:cNvPr id="0" name=""/>
        <dsp:cNvSpPr/>
      </dsp:nvSpPr>
      <dsp:spPr>
        <a:xfrm>
          <a:off x="3847241" y="2674885"/>
          <a:ext cx="3496677" cy="2098006"/>
        </a:xfrm>
        <a:prstGeom prst="rect">
          <a:avLst/>
        </a:prstGeom>
        <a:solidFill>
          <a:schemeClr val="accent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WG4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Improvements in the Training and Supply of Physics School Teachers</a:t>
          </a:r>
          <a:endParaRPr lang="fr-FR" sz="2200" kern="1200" dirty="0"/>
        </a:p>
      </dsp:txBody>
      <dsp:txXfrm>
        <a:off x="3847241" y="2674885"/>
        <a:ext cx="3496677" cy="2098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45A0C-383C-4816-AE72-A391C204B854}">
      <dsp:nvSpPr>
        <dsp:cNvPr id="0" name=""/>
        <dsp:cNvSpPr/>
      </dsp:nvSpPr>
      <dsp:spPr>
        <a:xfrm>
          <a:off x="879" y="183993"/>
          <a:ext cx="3428115" cy="2056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Academic network - LLP programme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Duration : Oct. 2013 – Sept. </a:t>
          </a:r>
          <a:r>
            <a:rPr lang="en-GB" sz="2100" kern="1200" dirty="0" smtClean="0"/>
            <a:t>2016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Coordinator : UPMC</a:t>
          </a:r>
          <a:endParaRPr lang="fr-FR" sz="2100" kern="1200" dirty="0"/>
        </a:p>
      </dsp:txBody>
      <dsp:txXfrm>
        <a:off x="879" y="183993"/>
        <a:ext cx="3428115" cy="2056869"/>
      </dsp:txXfrm>
    </dsp:sp>
    <dsp:sp modelId="{3DE3556C-262A-4DFB-A207-D4C1250D20AD}">
      <dsp:nvSpPr>
        <dsp:cNvPr id="0" name=""/>
        <dsp:cNvSpPr/>
      </dsp:nvSpPr>
      <dsp:spPr>
        <a:xfrm>
          <a:off x="3771805" y="183993"/>
          <a:ext cx="3428115" cy="2056869"/>
        </a:xfrm>
        <a:prstGeom prst="rect">
          <a:avLst/>
        </a:prstGeom>
        <a:solidFill>
          <a:schemeClr val="accent2">
            <a:hueOff val="2250663"/>
            <a:satOff val="834"/>
            <a:lumOff val="254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Consortium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71 full partners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20 associated partners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31 LLP countries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5 third countries </a:t>
          </a:r>
          <a:endParaRPr lang="fr-FR" sz="2100" kern="1200" dirty="0"/>
        </a:p>
      </dsp:txBody>
      <dsp:txXfrm>
        <a:off x="3771805" y="183993"/>
        <a:ext cx="3428115" cy="2056869"/>
      </dsp:txXfrm>
    </dsp:sp>
    <dsp:sp modelId="{BA71CC3E-1254-467F-9BD2-5FA226E8DA4A}">
      <dsp:nvSpPr>
        <dsp:cNvPr id="0" name=""/>
        <dsp:cNvSpPr/>
      </dsp:nvSpPr>
      <dsp:spPr>
        <a:xfrm>
          <a:off x="879" y="2583673"/>
          <a:ext cx="3428115" cy="2056869"/>
        </a:xfrm>
        <a:prstGeom prst="rect">
          <a:avLst/>
        </a:prstGeom>
        <a:solidFill>
          <a:schemeClr val="accent2">
            <a:hueOff val="4501327"/>
            <a:satOff val="1667"/>
            <a:lumOff val="509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Total budget : 1 128 434 €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EU grant : 598 634 €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Partners’ contribution : 474 300 €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Other sources : 55 500 €  </a:t>
          </a:r>
          <a:endParaRPr lang="fr-FR" sz="2100" kern="1200" dirty="0"/>
        </a:p>
      </dsp:txBody>
      <dsp:txXfrm>
        <a:off x="879" y="2583673"/>
        <a:ext cx="3428115" cy="2056869"/>
      </dsp:txXfrm>
    </dsp:sp>
    <dsp:sp modelId="{C4E6C486-7CF4-4881-A8C0-68E9A6F9EAAB}">
      <dsp:nvSpPr>
        <dsp:cNvPr id="0" name=""/>
        <dsp:cNvSpPr/>
      </dsp:nvSpPr>
      <dsp:spPr>
        <a:xfrm>
          <a:off x="3771805" y="2583673"/>
          <a:ext cx="3428115" cy="2056869"/>
        </a:xfrm>
        <a:prstGeom prst="rect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4 </a:t>
          </a:r>
          <a:r>
            <a:rPr lang="fr-FR" sz="2100" kern="1200" dirty="0" err="1" smtClean="0"/>
            <a:t>Priorities</a:t>
          </a:r>
          <a:endParaRPr lang="fr-FR" sz="2100" kern="1200" dirty="0"/>
        </a:p>
      </dsp:txBody>
      <dsp:txXfrm>
        <a:off x="3771805" y="2583673"/>
        <a:ext cx="3428115" cy="2056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1D594-2A7B-4B3F-88FA-8587D8ABE64A}">
      <dsp:nvSpPr>
        <dsp:cNvPr id="0" name=""/>
        <dsp:cNvSpPr/>
      </dsp:nvSpPr>
      <dsp:spPr>
        <a:xfrm>
          <a:off x="0" y="0"/>
          <a:ext cx="6426714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Elaborating</a:t>
          </a:r>
          <a:r>
            <a:rPr lang="fr-FR" sz="2600" kern="1200" dirty="0" smtClean="0"/>
            <a:t> </a:t>
          </a:r>
          <a:r>
            <a:rPr lang="fr-FR" sz="2600" kern="1200" dirty="0" smtClean="0"/>
            <a:t>questionnaires/ </a:t>
          </a:r>
          <a:r>
            <a:rPr lang="fr-FR" sz="2600" kern="1200" dirty="0" err="1" smtClean="0"/>
            <a:t>templates</a:t>
          </a:r>
          <a:r>
            <a:rPr lang="fr-FR" sz="2600" kern="1200" dirty="0" smtClean="0"/>
            <a:t> / protocoles</a:t>
          </a:r>
          <a:endParaRPr lang="fr-FR" sz="2600" kern="1200" dirty="0"/>
        </a:p>
      </dsp:txBody>
      <dsp:txXfrm>
        <a:off x="35709" y="35709"/>
        <a:ext cx="5111102" cy="1147782"/>
      </dsp:txXfrm>
    </dsp:sp>
    <dsp:sp modelId="{F3724718-2A1F-4C06-B115-5220FC8B3EDB}">
      <dsp:nvSpPr>
        <dsp:cNvPr id="0" name=""/>
        <dsp:cNvSpPr/>
      </dsp:nvSpPr>
      <dsp:spPr>
        <a:xfrm>
          <a:off x="567062" y="1422399"/>
          <a:ext cx="6426714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Disseminating</a:t>
          </a:r>
          <a:r>
            <a:rPr lang="fr-FR" sz="2600" kern="1200" dirty="0" smtClean="0"/>
            <a:t> and </a:t>
          </a:r>
          <a:r>
            <a:rPr lang="fr-FR" sz="2600" kern="1200" dirty="0" err="1" smtClean="0"/>
            <a:t>collecting</a:t>
          </a:r>
          <a:r>
            <a:rPr lang="fr-FR" sz="2600" kern="1200" dirty="0" smtClean="0"/>
            <a:t> data </a:t>
          </a:r>
          <a:r>
            <a:rPr lang="fr-FR" sz="2600" kern="1200" dirty="0" err="1" smtClean="0"/>
            <a:t>from</a:t>
          </a:r>
          <a:r>
            <a:rPr lang="fr-FR" sz="2600" kern="1200" dirty="0" smtClean="0"/>
            <a:t> </a:t>
          </a:r>
          <a:r>
            <a:rPr lang="fr-FR" sz="2600" kern="1200" dirty="0" err="1" smtClean="0"/>
            <a:t>partners</a:t>
          </a:r>
          <a:endParaRPr lang="fr-FR" sz="2600" kern="1200" dirty="0"/>
        </a:p>
      </dsp:txBody>
      <dsp:txXfrm>
        <a:off x="602771" y="1458108"/>
        <a:ext cx="4995753" cy="1147782"/>
      </dsp:txXfrm>
    </dsp:sp>
    <dsp:sp modelId="{EC6CDD2C-D980-45A3-94E4-9981E4D71DFC}">
      <dsp:nvSpPr>
        <dsp:cNvPr id="0" name=""/>
        <dsp:cNvSpPr/>
      </dsp:nvSpPr>
      <dsp:spPr>
        <a:xfrm>
          <a:off x="1134125" y="2844799"/>
          <a:ext cx="6426714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Analyzing</a:t>
          </a:r>
          <a:r>
            <a:rPr lang="fr-FR" sz="2600" kern="1200" dirty="0" smtClean="0"/>
            <a:t> and </a:t>
          </a:r>
          <a:r>
            <a:rPr lang="fr-FR" sz="2600" kern="1200" dirty="0" err="1" smtClean="0"/>
            <a:t>publishing</a:t>
          </a:r>
          <a:r>
            <a:rPr lang="fr-FR" sz="2600" kern="1200" dirty="0" smtClean="0"/>
            <a:t> </a:t>
          </a:r>
          <a:r>
            <a:rPr lang="fr-FR" sz="2600" kern="1200" dirty="0" err="1" smtClean="0"/>
            <a:t>results</a:t>
          </a:r>
          <a:endParaRPr lang="fr-FR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Advicing</a:t>
          </a:r>
          <a:r>
            <a:rPr lang="fr-FR" sz="2600" kern="1200" dirty="0" smtClean="0"/>
            <a:t> on best practices </a:t>
          </a:r>
          <a:endParaRPr lang="fr-FR" sz="2600" kern="1200" dirty="0"/>
        </a:p>
      </dsp:txBody>
      <dsp:txXfrm>
        <a:off x="1169834" y="2880508"/>
        <a:ext cx="4995753" cy="1147782"/>
      </dsp:txXfrm>
    </dsp:sp>
    <dsp:sp modelId="{9E403E6A-56E3-4D7F-AD33-DA297B2D8E8F}">
      <dsp:nvSpPr>
        <dsp:cNvPr id="0" name=""/>
        <dsp:cNvSpPr/>
      </dsp:nvSpPr>
      <dsp:spPr>
        <a:xfrm>
          <a:off x="563423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812542" y="924560"/>
        <a:ext cx="435864" cy="596341"/>
      </dsp:txXfrm>
    </dsp:sp>
    <dsp:sp modelId="{FACABA7A-19A9-4060-8D25-EBD4753C63D4}">
      <dsp:nvSpPr>
        <dsp:cNvPr id="0" name=""/>
        <dsp:cNvSpPr/>
      </dsp:nvSpPr>
      <dsp:spPr>
        <a:xfrm>
          <a:off x="6201297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379605" y="2338832"/>
        <a:ext cx="435864" cy="596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01157-9F2D-4E82-9CC0-7DF47DA8D801}">
      <dsp:nvSpPr>
        <dsp:cNvPr id="0" name=""/>
        <dsp:cNvSpPr/>
      </dsp:nvSpPr>
      <dsp:spPr>
        <a:xfrm>
          <a:off x="1063" y="0"/>
          <a:ext cx="2765346" cy="55892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Nadine </a:t>
          </a:r>
          <a:r>
            <a:rPr lang="fr-FR" sz="2500" b="1" kern="1200" dirty="0" err="1" smtClean="0"/>
            <a:t>Witkowski</a:t>
          </a:r>
          <a:endParaRPr lang="fr-FR" sz="2500" b="1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General management</a:t>
          </a:r>
          <a:endParaRPr lang="fr-FR" sz="2500" kern="1200" dirty="0"/>
        </a:p>
      </dsp:txBody>
      <dsp:txXfrm>
        <a:off x="1063" y="0"/>
        <a:ext cx="2765346" cy="1676772"/>
      </dsp:txXfrm>
    </dsp:sp>
    <dsp:sp modelId="{86226EC0-E089-43AD-89F3-F4DB98691E1F}">
      <dsp:nvSpPr>
        <dsp:cNvPr id="0" name=""/>
        <dsp:cNvSpPr/>
      </dsp:nvSpPr>
      <dsp:spPr>
        <a:xfrm>
          <a:off x="277598" y="1676772"/>
          <a:ext cx="2212277" cy="363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Aurora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Sanseverino</a:t>
          </a:r>
          <a:endParaRPr lang="fr-F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General manager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Université Pierre et Marie Curie</a:t>
          </a:r>
          <a:endParaRPr lang="fr-FR" sz="2000" kern="1200" dirty="0"/>
        </a:p>
      </dsp:txBody>
      <dsp:txXfrm>
        <a:off x="342393" y="1741567"/>
        <a:ext cx="2082687" cy="3503416"/>
      </dsp:txXfrm>
    </dsp:sp>
    <dsp:sp modelId="{E9680617-2366-49D7-A9F1-AD37520EC0A9}">
      <dsp:nvSpPr>
        <dsp:cNvPr id="0" name=""/>
        <dsp:cNvSpPr/>
      </dsp:nvSpPr>
      <dsp:spPr>
        <a:xfrm>
          <a:off x="2973810" y="0"/>
          <a:ext cx="2765346" cy="55892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Marisa </a:t>
          </a:r>
          <a:r>
            <a:rPr lang="fr-FR" sz="2500" b="1" kern="1200" dirty="0" err="1" smtClean="0"/>
            <a:t>Michelini</a:t>
          </a:r>
          <a:endParaRPr lang="fr-FR" sz="2500" b="1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Scientific</a:t>
          </a:r>
          <a:r>
            <a:rPr lang="fr-FR" sz="2500" kern="1200" dirty="0" smtClean="0"/>
            <a:t> management</a:t>
          </a:r>
        </a:p>
      </dsp:txBody>
      <dsp:txXfrm>
        <a:off x="2973810" y="0"/>
        <a:ext cx="2765346" cy="1676772"/>
      </dsp:txXfrm>
    </dsp:sp>
    <dsp:sp modelId="{FC510C5E-D246-45F8-B385-7BBC6DE043F0}">
      <dsp:nvSpPr>
        <dsp:cNvPr id="0" name=""/>
        <dsp:cNvSpPr/>
      </dsp:nvSpPr>
      <dsp:spPr>
        <a:xfrm>
          <a:off x="3250345" y="1676772"/>
          <a:ext cx="2212277" cy="363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WG1 / WG4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Università degli Studi di Udine</a:t>
          </a:r>
          <a:endParaRPr lang="fr-FR" sz="2000" kern="1200" dirty="0"/>
        </a:p>
      </dsp:txBody>
      <dsp:txXfrm>
        <a:off x="3315140" y="1741567"/>
        <a:ext cx="2082687" cy="3503416"/>
      </dsp:txXfrm>
    </dsp:sp>
    <dsp:sp modelId="{20989CF2-0A11-4CEA-AC38-6B8142C17C89}">
      <dsp:nvSpPr>
        <dsp:cNvPr id="0" name=""/>
        <dsp:cNvSpPr/>
      </dsp:nvSpPr>
      <dsp:spPr>
        <a:xfrm>
          <a:off x="5946558" y="0"/>
          <a:ext cx="2765346" cy="55892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Ivan </a:t>
          </a:r>
          <a:r>
            <a:rPr lang="fr-FR" sz="2500" b="1" kern="1200" dirty="0" err="1" smtClean="0"/>
            <a:t>Ruddock</a:t>
          </a:r>
          <a:endParaRPr lang="fr-FR" sz="2500" b="1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Scientific</a:t>
          </a:r>
          <a:r>
            <a:rPr lang="fr-FR" sz="2500" kern="1200" dirty="0" smtClean="0"/>
            <a:t> management</a:t>
          </a:r>
          <a:endParaRPr lang="fr-FR" sz="2500" b="1" kern="1200" dirty="0"/>
        </a:p>
      </dsp:txBody>
      <dsp:txXfrm>
        <a:off x="5946558" y="0"/>
        <a:ext cx="2765346" cy="1676772"/>
      </dsp:txXfrm>
    </dsp:sp>
    <dsp:sp modelId="{CA6C67B1-01FA-424A-ABC2-3A12E5BCC157}">
      <dsp:nvSpPr>
        <dsp:cNvPr id="0" name=""/>
        <dsp:cNvSpPr/>
      </dsp:nvSpPr>
      <dsp:spPr>
        <a:xfrm>
          <a:off x="6223092" y="1676772"/>
          <a:ext cx="2212277" cy="363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WG2/ WG3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Strathclyde </a:t>
          </a:r>
          <a:r>
            <a:rPr lang="fr-FR" sz="2000" kern="1200" dirty="0" err="1" smtClean="0"/>
            <a:t>University</a:t>
          </a:r>
          <a:r>
            <a:rPr lang="fr-FR" sz="2000" kern="1200" dirty="0" smtClean="0"/>
            <a:t> </a:t>
          </a:r>
          <a:endParaRPr lang="fr-FR" sz="2000" kern="1200" dirty="0"/>
        </a:p>
      </dsp:txBody>
      <dsp:txXfrm>
        <a:off x="6287887" y="1741567"/>
        <a:ext cx="2082687" cy="350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2A715-AE21-4B1E-AE26-6770A739A9E9}">
      <dsp:nvSpPr>
        <dsp:cNvPr id="0" name=""/>
        <dsp:cNvSpPr/>
      </dsp:nvSpPr>
      <dsp:spPr>
        <a:xfrm>
          <a:off x="432053" y="0"/>
          <a:ext cx="5184587" cy="684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err="1" smtClean="0"/>
            <a:t>Coordinators</a:t>
          </a:r>
          <a:endParaRPr lang="fr-FR" sz="2900" kern="1200" dirty="0"/>
        </a:p>
      </dsp:txBody>
      <dsp:txXfrm>
        <a:off x="465455" y="33402"/>
        <a:ext cx="5117783" cy="617442"/>
      </dsp:txXfrm>
    </dsp:sp>
    <dsp:sp modelId="{1AEA0334-0C7A-4458-BBFC-40C5291D785A}">
      <dsp:nvSpPr>
        <dsp:cNvPr id="0" name=""/>
        <dsp:cNvSpPr/>
      </dsp:nvSpPr>
      <dsp:spPr>
        <a:xfrm flipV="1">
          <a:off x="0" y="689609"/>
          <a:ext cx="6096000" cy="76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300" kern="1200" dirty="0"/>
        </a:p>
      </dsp:txBody>
      <dsp:txXfrm rot="10800000">
        <a:off x="0" y="689609"/>
        <a:ext cx="6096000" cy="760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2A715-AE21-4B1E-AE26-6770A739A9E9}">
      <dsp:nvSpPr>
        <dsp:cNvPr id="0" name=""/>
        <dsp:cNvSpPr/>
      </dsp:nvSpPr>
      <dsp:spPr>
        <a:xfrm>
          <a:off x="432053" y="0"/>
          <a:ext cx="5184587" cy="684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err="1" smtClean="0"/>
            <a:t>Advisory</a:t>
          </a:r>
          <a:r>
            <a:rPr lang="fr-FR" sz="2900" kern="1200" dirty="0" smtClean="0"/>
            <a:t> </a:t>
          </a:r>
          <a:r>
            <a:rPr lang="fr-FR" sz="2900" kern="1200" dirty="0" err="1" smtClean="0"/>
            <a:t>board</a:t>
          </a:r>
          <a:endParaRPr lang="fr-FR" sz="2900" kern="1200" dirty="0"/>
        </a:p>
      </dsp:txBody>
      <dsp:txXfrm>
        <a:off x="465455" y="33402"/>
        <a:ext cx="5117783" cy="617442"/>
      </dsp:txXfrm>
    </dsp:sp>
    <dsp:sp modelId="{1AEA0334-0C7A-4458-BBFC-40C5291D785A}">
      <dsp:nvSpPr>
        <dsp:cNvPr id="0" name=""/>
        <dsp:cNvSpPr/>
      </dsp:nvSpPr>
      <dsp:spPr>
        <a:xfrm flipV="1">
          <a:off x="0" y="689609"/>
          <a:ext cx="6096000" cy="76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300" kern="1200" dirty="0"/>
        </a:p>
      </dsp:txBody>
      <dsp:txXfrm rot="10800000">
        <a:off x="0" y="689609"/>
        <a:ext cx="6096000" cy="760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D2D4-521A-42F4-8943-95C9C5EC4D82}">
      <dsp:nvSpPr>
        <dsp:cNvPr id="0" name=""/>
        <dsp:cNvSpPr/>
      </dsp:nvSpPr>
      <dsp:spPr>
        <a:xfrm rot="5400000">
          <a:off x="1594246" y="924549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4CD52-041C-42E0-A824-7FA01F41D86C}">
      <dsp:nvSpPr>
        <dsp:cNvPr id="0" name=""/>
        <dsp:cNvSpPr/>
      </dsp:nvSpPr>
      <dsp:spPr>
        <a:xfrm>
          <a:off x="1924232" y="2091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Urbaan</a:t>
          </a:r>
          <a:r>
            <a:rPr lang="fr-FR" sz="1600" b="1" kern="1200" dirty="0" smtClean="0"/>
            <a:t> M. </a:t>
          </a:r>
          <a:r>
            <a:rPr lang="fr-FR" sz="1600" b="1" kern="1200" dirty="0" err="1" smtClean="0"/>
            <a:t>Titulaer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Johannes Kepler </a:t>
          </a:r>
          <a:r>
            <a:rPr lang="fr-FR" sz="1600" kern="1200" dirty="0" err="1" smtClean="0"/>
            <a:t>Universität</a:t>
          </a:r>
          <a:endParaRPr lang="fr-FR" sz="1600" kern="1200" dirty="0"/>
        </a:p>
      </dsp:txBody>
      <dsp:txXfrm>
        <a:off x="1958206" y="36065"/>
        <a:ext cx="1865298" cy="1091999"/>
      </dsp:txXfrm>
    </dsp:sp>
    <dsp:sp modelId="{6EBEC339-3397-4FA2-A76A-5817D06C19ED}">
      <dsp:nvSpPr>
        <dsp:cNvPr id="0" name=""/>
        <dsp:cNvSpPr/>
      </dsp:nvSpPr>
      <dsp:spPr>
        <a:xfrm rot="5400000">
          <a:off x="1594246" y="2374484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9902-F282-46D0-B711-AC97680E9B74}">
      <dsp:nvSpPr>
        <dsp:cNvPr id="0" name=""/>
        <dsp:cNvSpPr/>
      </dsp:nvSpPr>
      <dsp:spPr>
        <a:xfrm>
          <a:off x="1924232" y="1452026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Evangelos</a:t>
          </a:r>
          <a:r>
            <a:rPr lang="fr-FR" sz="1600" b="1" kern="1200" dirty="0" smtClean="0"/>
            <a:t> G. </a:t>
          </a:r>
          <a:r>
            <a:rPr lang="fr-FR" sz="1600" b="1" kern="1200" dirty="0" err="1" smtClean="0"/>
            <a:t>Vitoratos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University</a:t>
          </a:r>
          <a:r>
            <a:rPr lang="fr-FR" sz="1600" kern="1200" dirty="0" smtClean="0"/>
            <a:t> of Patras</a:t>
          </a:r>
          <a:endParaRPr lang="fr-FR" sz="1600" kern="1200" dirty="0"/>
        </a:p>
      </dsp:txBody>
      <dsp:txXfrm>
        <a:off x="1958206" y="1486000"/>
        <a:ext cx="1865298" cy="1091999"/>
      </dsp:txXfrm>
    </dsp:sp>
    <dsp:sp modelId="{E2BA6B77-438D-47DE-A3A8-221268CE2990}">
      <dsp:nvSpPr>
        <dsp:cNvPr id="0" name=""/>
        <dsp:cNvSpPr/>
      </dsp:nvSpPr>
      <dsp:spPr>
        <a:xfrm>
          <a:off x="2319213" y="3099451"/>
          <a:ext cx="2562885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4C113-BC3E-4829-90A3-2CC7448A4291}">
      <dsp:nvSpPr>
        <dsp:cNvPr id="0" name=""/>
        <dsp:cNvSpPr/>
      </dsp:nvSpPr>
      <dsp:spPr>
        <a:xfrm>
          <a:off x="1924232" y="2901960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Jan </a:t>
          </a:r>
          <a:r>
            <a:rPr lang="fr-FR" sz="1600" b="1" kern="1200" dirty="0" err="1" smtClean="0"/>
            <a:t>Naudts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Universiteit</a:t>
          </a:r>
          <a:r>
            <a:rPr lang="fr-FR" sz="1600" kern="1200" dirty="0" smtClean="0"/>
            <a:t> Antwerpen</a:t>
          </a:r>
          <a:endParaRPr lang="fr-FR" sz="1600" kern="1200" dirty="0"/>
        </a:p>
      </dsp:txBody>
      <dsp:txXfrm>
        <a:off x="1958206" y="2935934"/>
        <a:ext cx="1865298" cy="1091999"/>
      </dsp:txXfrm>
    </dsp:sp>
    <dsp:sp modelId="{1C1B0CC0-A818-46DA-863B-2EDFDF5A7C26}">
      <dsp:nvSpPr>
        <dsp:cNvPr id="0" name=""/>
        <dsp:cNvSpPr/>
      </dsp:nvSpPr>
      <dsp:spPr>
        <a:xfrm rot="16200000">
          <a:off x="4165463" y="2374484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70B4-F4C8-482B-B279-E6CAE9BB18C2}">
      <dsp:nvSpPr>
        <dsp:cNvPr id="0" name=""/>
        <dsp:cNvSpPr/>
      </dsp:nvSpPr>
      <dsp:spPr>
        <a:xfrm>
          <a:off x="4495449" y="2901960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Hendrik Ferdinande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Universiteit</a:t>
          </a:r>
          <a:r>
            <a:rPr lang="fr-FR" sz="1600" kern="1200" dirty="0" smtClean="0"/>
            <a:t> Gent </a:t>
          </a:r>
          <a:endParaRPr lang="fr-FR" sz="1600" kern="1200" dirty="0"/>
        </a:p>
      </dsp:txBody>
      <dsp:txXfrm>
        <a:off x="4529423" y="2935934"/>
        <a:ext cx="1865298" cy="1091999"/>
      </dsp:txXfrm>
    </dsp:sp>
    <dsp:sp modelId="{0A23B7C2-C36A-4ED0-B589-20077604BF44}">
      <dsp:nvSpPr>
        <dsp:cNvPr id="0" name=""/>
        <dsp:cNvSpPr/>
      </dsp:nvSpPr>
      <dsp:spPr>
        <a:xfrm>
          <a:off x="4495449" y="1452026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Gareth Jones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Imperial </a:t>
          </a:r>
          <a:r>
            <a:rPr lang="fr-FR" sz="1600" kern="1200" dirty="0" err="1" smtClean="0"/>
            <a:t>College</a:t>
          </a:r>
          <a:r>
            <a:rPr lang="fr-FR" sz="1600" kern="1200" dirty="0" smtClean="0"/>
            <a:t> London</a:t>
          </a:r>
          <a:endParaRPr lang="fr-FR" sz="1600" kern="1200" dirty="0"/>
        </a:p>
      </dsp:txBody>
      <dsp:txXfrm>
        <a:off x="4529423" y="1486000"/>
        <a:ext cx="1865298" cy="1091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096DE-7F49-469B-BA7B-C7DBB16DAD65}">
      <dsp:nvSpPr>
        <dsp:cNvPr id="0" name=""/>
        <dsp:cNvSpPr/>
      </dsp:nvSpPr>
      <dsp:spPr>
        <a:xfrm>
          <a:off x="0" y="0"/>
          <a:ext cx="8676456" cy="23855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E706-8AA3-4850-908F-606C70495263}">
      <dsp:nvSpPr>
        <dsp:cNvPr id="0" name=""/>
        <dsp:cNvSpPr/>
      </dsp:nvSpPr>
      <dsp:spPr>
        <a:xfrm>
          <a:off x="262683" y="318072"/>
          <a:ext cx="1895602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E36A0-3B13-4B43-8E7E-DF192434DC6F}">
      <dsp:nvSpPr>
        <dsp:cNvPr id="0" name=""/>
        <dsp:cNvSpPr/>
      </dsp:nvSpPr>
      <dsp:spPr>
        <a:xfrm rot="10800000">
          <a:off x="262683" y="2385543"/>
          <a:ext cx="1895602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WG1</a:t>
          </a:r>
          <a:endParaRPr lang="fr-FR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err="1" smtClean="0"/>
            <a:t>Trippenbach</a:t>
          </a:r>
          <a:r>
            <a:rPr lang="fr-FR" sz="1600" b="1" kern="1200" dirty="0" smtClean="0"/>
            <a:t> Marek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 </a:t>
          </a:r>
          <a:r>
            <a:rPr lang="fr-FR" sz="1600" kern="1200" dirty="0" err="1" smtClean="0"/>
            <a:t>University</a:t>
          </a:r>
          <a:r>
            <a:rPr lang="fr-FR" sz="1600" kern="1200" dirty="0" smtClean="0"/>
            <a:t>  of </a:t>
          </a:r>
          <a:r>
            <a:rPr lang="fr-FR" sz="1600" kern="1200" dirty="0" err="1" smtClean="0"/>
            <a:t>Warsaw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err="1" smtClean="0"/>
            <a:t>Madalin</a:t>
          </a:r>
          <a:r>
            <a:rPr lang="fr-FR" sz="1600" b="1" kern="1200" dirty="0" smtClean="0"/>
            <a:t> </a:t>
          </a:r>
          <a:r>
            <a:rPr lang="fr-FR" sz="1600" b="1" kern="1200" dirty="0" err="1" smtClean="0"/>
            <a:t>Bunoiu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West </a:t>
          </a:r>
          <a:r>
            <a:rPr lang="fr-FR" sz="1600" kern="1200" dirty="0" err="1" smtClean="0"/>
            <a:t>University</a:t>
          </a:r>
          <a:r>
            <a:rPr lang="fr-FR" sz="1600" kern="1200" dirty="0" smtClean="0"/>
            <a:t> of Timisoara</a:t>
          </a:r>
          <a:endParaRPr lang="fr-FR" sz="1600" kern="1200" dirty="0"/>
        </a:p>
      </dsp:txBody>
      <dsp:txXfrm rot="10800000">
        <a:off x="320979" y="2385543"/>
        <a:ext cx="1779010" cy="2857368"/>
      </dsp:txXfrm>
    </dsp:sp>
    <dsp:sp modelId="{FB074389-64AE-4B30-9072-7DC025D4DA7A}">
      <dsp:nvSpPr>
        <dsp:cNvPr id="0" name=""/>
        <dsp:cNvSpPr/>
      </dsp:nvSpPr>
      <dsp:spPr>
        <a:xfrm>
          <a:off x="2347845" y="318072"/>
          <a:ext cx="1895602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A40D4-D47E-48B8-A29B-032BAE4188BC}">
      <dsp:nvSpPr>
        <dsp:cNvPr id="0" name=""/>
        <dsp:cNvSpPr/>
      </dsp:nvSpPr>
      <dsp:spPr>
        <a:xfrm rot="10800000">
          <a:off x="2347845" y="2385543"/>
          <a:ext cx="1895602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WG2</a:t>
          </a:r>
          <a:endParaRPr lang="fr-FR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Hay </a:t>
          </a:r>
          <a:r>
            <a:rPr lang="fr-FR" sz="1600" b="1" i="0" u="none" kern="1200" dirty="0" err="1" smtClean="0"/>
            <a:t>Geurts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err="1" smtClean="0"/>
            <a:t>Radboud</a:t>
          </a:r>
          <a:r>
            <a:rPr lang="fr-FR" sz="1600" b="0" kern="1200" dirty="0" smtClean="0"/>
            <a:t> </a:t>
          </a:r>
          <a:r>
            <a:rPr lang="fr-FR" sz="1600" b="0" kern="1200" dirty="0" err="1" smtClean="0"/>
            <a:t>University</a:t>
          </a:r>
          <a:r>
            <a:rPr lang="fr-FR" sz="1600" b="0" kern="1200" dirty="0" smtClean="0"/>
            <a:t> </a:t>
          </a:r>
          <a:r>
            <a:rPr lang="fr-FR" sz="1600" b="0" kern="1200" dirty="0" err="1" smtClean="0"/>
            <a:t>Nijmegen</a:t>
          </a: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Jos </a:t>
          </a:r>
          <a:r>
            <a:rPr lang="fr-FR" sz="1600" b="1" kern="1200" dirty="0" err="1" smtClean="0"/>
            <a:t>Rogiers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err="1" smtClean="0"/>
            <a:t>Katholieke</a:t>
          </a:r>
          <a:r>
            <a:rPr lang="fr-FR" sz="1600" b="0" i="0" kern="1200" dirty="0" smtClean="0"/>
            <a:t> </a:t>
          </a:r>
          <a:r>
            <a:rPr lang="fr-FR" sz="1600" b="0" i="0" kern="1200" dirty="0" err="1" smtClean="0"/>
            <a:t>Universiteit</a:t>
          </a:r>
          <a:r>
            <a:rPr lang="fr-FR" sz="1600" b="0" i="0" kern="1200" dirty="0" smtClean="0"/>
            <a:t> Leuven</a:t>
          </a:r>
          <a:endParaRPr lang="fr-FR" sz="1600" b="0" kern="1200" dirty="0"/>
        </a:p>
      </dsp:txBody>
      <dsp:txXfrm rot="10800000">
        <a:off x="2406141" y="2385543"/>
        <a:ext cx="1779010" cy="2857368"/>
      </dsp:txXfrm>
    </dsp:sp>
    <dsp:sp modelId="{91349A59-6E98-43F5-AAC9-AE240D83FCCF}">
      <dsp:nvSpPr>
        <dsp:cNvPr id="0" name=""/>
        <dsp:cNvSpPr/>
      </dsp:nvSpPr>
      <dsp:spPr>
        <a:xfrm>
          <a:off x="4433008" y="318072"/>
          <a:ext cx="1895602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6939B-D822-4F67-9D99-1EFAA8A52F36}">
      <dsp:nvSpPr>
        <dsp:cNvPr id="0" name=""/>
        <dsp:cNvSpPr/>
      </dsp:nvSpPr>
      <dsp:spPr>
        <a:xfrm rot="10800000">
          <a:off x="4433008" y="2385543"/>
          <a:ext cx="1895602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WG3</a:t>
          </a:r>
          <a:endParaRPr lang="fr-FR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err="1" smtClean="0"/>
            <a:t>Eamonn</a:t>
          </a:r>
          <a:r>
            <a:rPr lang="fr-FR" sz="1600" b="1" kern="1200" dirty="0" smtClean="0"/>
            <a:t> Cunningham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Dublin City </a:t>
          </a:r>
          <a:r>
            <a:rPr lang="fr-FR" sz="1600" kern="1200" dirty="0" err="1" smtClean="0"/>
            <a:t>University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Fernando Cornet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/>
            <a:t>Universidad</a:t>
          </a:r>
          <a:r>
            <a:rPr lang="fr-FR" sz="1600" kern="1200" dirty="0" smtClean="0"/>
            <a:t> de Granada</a:t>
          </a:r>
          <a:endParaRPr lang="fr-FR" sz="1600" kern="1200" dirty="0"/>
        </a:p>
      </dsp:txBody>
      <dsp:txXfrm rot="10800000">
        <a:off x="4491304" y="2385543"/>
        <a:ext cx="1779010" cy="2857368"/>
      </dsp:txXfrm>
    </dsp:sp>
    <dsp:sp modelId="{43780EE4-6164-4E32-8611-9A2D39135C65}">
      <dsp:nvSpPr>
        <dsp:cNvPr id="0" name=""/>
        <dsp:cNvSpPr/>
      </dsp:nvSpPr>
      <dsp:spPr>
        <a:xfrm>
          <a:off x="6518170" y="318072"/>
          <a:ext cx="1895602" cy="1749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C6841-1448-43E1-AE69-418163A1500A}">
      <dsp:nvSpPr>
        <dsp:cNvPr id="0" name=""/>
        <dsp:cNvSpPr/>
      </dsp:nvSpPr>
      <dsp:spPr>
        <a:xfrm rot="10800000">
          <a:off x="6518170" y="2385543"/>
          <a:ext cx="1895602" cy="29156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WG4</a:t>
          </a:r>
          <a:endParaRPr lang="fr-FR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err="1" smtClean="0"/>
            <a:t>Mathelitsch</a:t>
          </a:r>
          <a:r>
            <a:rPr lang="fr-FR" sz="1600" b="1" kern="1200" dirty="0" smtClean="0"/>
            <a:t> </a:t>
          </a:r>
          <a:r>
            <a:rPr lang="fr-FR" sz="1600" b="1" kern="1200" dirty="0" err="1" smtClean="0"/>
            <a:t>Leopold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Karl-</a:t>
          </a:r>
          <a:r>
            <a:rPr lang="fr-FR" sz="1600" kern="1200" dirty="0" err="1" smtClean="0"/>
            <a:t>Franzens</a:t>
          </a:r>
          <a:r>
            <a:rPr lang="fr-FR" sz="1600" kern="1200" dirty="0" smtClean="0"/>
            <a:t>-</a:t>
          </a:r>
          <a:r>
            <a:rPr lang="fr-FR" sz="1600" kern="1200" dirty="0" err="1" smtClean="0"/>
            <a:t>Universitaet</a:t>
          </a:r>
          <a:r>
            <a:rPr lang="fr-FR" sz="1600" kern="1200" dirty="0" smtClean="0"/>
            <a:t> Graz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err="1" smtClean="0"/>
            <a:t>Mohoric</a:t>
          </a:r>
          <a:r>
            <a:rPr lang="fr-FR" sz="1600" b="1" i="0" u="none" kern="1200" dirty="0" smtClean="0"/>
            <a:t> Ales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/>
            <a:t>University</a:t>
          </a:r>
          <a:r>
            <a:rPr lang="fr-FR" sz="1600" kern="1200" dirty="0" smtClean="0"/>
            <a:t> of Ljubljana</a:t>
          </a:r>
          <a:endParaRPr lang="fr-FR" sz="1600" kern="1200" dirty="0"/>
        </a:p>
      </dsp:txBody>
      <dsp:txXfrm rot="10800000">
        <a:off x="6576466" y="2385543"/>
        <a:ext cx="1779010" cy="2857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smtClean="0"/>
              <a:t>HOPE WG2 second meeting Hannover 23-25 april 2015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442434-C70A-47CB-A117-80E3EAC8573D}" type="datetimeFigureOut">
              <a:rPr lang="fr-FR" smtClean="0"/>
              <a:pPr/>
              <a:t>07/07/2015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5879E6-353B-4117-8398-333D5955D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403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smtClean="0"/>
              <a:t>HOPE WG2 second meeting Hannover 23-25 april 2015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919CDF2-491D-420F-9734-18A5B5FFC746}" type="datetimeFigureOut">
              <a:rPr lang="fr-FR" smtClean="0"/>
              <a:pPr/>
              <a:t>07/07/2015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7F473A-951E-49E6-B50D-FA4402479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470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473A-951E-49E6-B50D-FA4402479A2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FE6CCBE-B26F-4367-BAE2-B6D65724F102}" type="datetime1">
              <a:rPr lang="fr-FR" smtClean="0"/>
              <a:pPr/>
              <a:t>07/07/2015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0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F473A-951E-49E6-B50D-FA4402479A2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9CC6317-22B4-4CB5-B6A4-B00A4D7F4C21}" type="datetime1">
              <a:rPr lang="fr-FR" smtClean="0"/>
              <a:pPr/>
              <a:t>07/07/2015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F473A-951E-49E6-B50D-FA4402479A2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9CC6317-22B4-4CB5-B6A4-B00A4D7F4C21}" type="datetime1">
              <a:rPr lang="fr-FR" smtClean="0"/>
              <a:pPr/>
              <a:t>07/07/2015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9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F473A-951E-49E6-B50D-FA4402479A2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9CC6317-22B4-4CB5-B6A4-B00A4D7F4C21}" type="datetime1">
              <a:rPr lang="fr-FR" smtClean="0"/>
              <a:pPr/>
              <a:t>07/07/2015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9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473A-951E-49E6-B50D-FA4402479A2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787E6F-3968-418F-BBB5-0A79B4F711D7}" type="datetime1">
              <a:rPr lang="fr-FR" smtClean="0"/>
              <a:pPr/>
              <a:t>07/07/2015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21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B045-0196-432E-B8C9-183039AD0C1F}" type="datetime1">
              <a:rPr lang="fr-FR" smtClean="0"/>
              <a:t>07/07/2015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5C0-7821-490E-BF16-F6E4B59997E2}" type="datetime1">
              <a:rPr lang="fr-FR" smtClean="0"/>
              <a:t>07/07/2015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4F3A-B860-4BE7-B9A5-78888EB9DE1B}" type="datetime1">
              <a:rPr lang="fr-FR" smtClean="0"/>
              <a:t>07/07/2015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6D18-CD6B-4732-B6AF-5C818EE6E521}" type="datetime1">
              <a:rPr lang="fr-FR" smtClean="0"/>
              <a:t>07/07/2015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2F67-D764-4BE5-BBFA-792DD9EC62A5}" type="datetime1">
              <a:rPr lang="fr-FR" smtClean="0"/>
              <a:t>07/07/2015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8137-5E6E-40E2-8AA2-ED2076C7268B}" type="datetime1">
              <a:rPr lang="fr-FR" smtClean="0"/>
              <a:t>07/07/2015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8460-FC41-44D3-A0DC-31CA6193930A}" type="datetime1">
              <a:rPr lang="fr-FR" smtClean="0"/>
              <a:t>07/07/2015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40A-7557-4483-B983-1917D6B54E28}" type="datetime1">
              <a:rPr lang="fr-FR" smtClean="0"/>
              <a:t>07/07/2015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CFA4-9AD0-4494-82DD-D3C7CCD95EAF}" type="datetime1">
              <a:rPr lang="fr-FR" smtClean="0"/>
              <a:t>07/07/2015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0E19-985D-4323-A371-4B65DC0E7979}" type="datetime1">
              <a:rPr lang="fr-FR" smtClean="0"/>
              <a:t>07/07/2015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8DF-CAC1-4319-9F81-CE738E279AFD}" type="datetime1">
              <a:rPr lang="fr-FR" smtClean="0"/>
              <a:t>07/07/2015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EAC23C-CAA0-4663-8194-B1C871D46520}" type="datetime1">
              <a:rPr lang="fr-FR" smtClean="0"/>
              <a:t>07/07/2015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Enseigner la physique 6-7 juillet 2015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93DDA1-5013-4516-A1AE-098FD54A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19.jpeg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20.png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s3.admin.mailchimp.com/campaigns/show?id=62902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openetwork.eu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psengine.google.com/map/edit?mid=zwrimalEygrA.k6KKSbL26Ul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14.png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856983" cy="18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C535"/>
                </a:solidFill>
              </a:rPr>
              <a:t>H</a:t>
            </a:r>
            <a:r>
              <a:rPr lang="en-US" b="1" dirty="0">
                <a:solidFill>
                  <a:srgbClr val="FCF004"/>
                </a:solidFill>
              </a:rPr>
              <a:t>o</a:t>
            </a:r>
            <a:r>
              <a:rPr lang="en-US" b="1" dirty="0"/>
              <a:t>rizons in </a:t>
            </a:r>
            <a:r>
              <a:rPr lang="en-US" b="1" dirty="0">
                <a:solidFill>
                  <a:srgbClr val="8C448E"/>
                </a:solidFill>
              </a:rPr>
              <a:t>P</a:t>
            </a:r>
            <a:r>
              <a:rPr lang="en-US" b="1" dirty="0"/>
              <a:t>hysics </a:t>
            </a:r>
            <a:r>
              <a:rPr lang="en-US" b="1" dirty="0" smtClean="0">
                <a:solidFill>
                  <a:srgbClr val="00B0F0"/>
                </a:solidFill>
              </a:rPr>
              <a:t>E</a:t>
            </a:r>
            <a:r>
              <a:rPr lang="en-US" b="1" dirty="0" smtClean="0"/>
              <a:t>ducation: </a:t>
            </a:r>
            <a:br>
              <a:rPr lang="en-US" b="1" dirty="0" smtClean="0"/>
            </a:br>
            <a:r>
              <a:rPr lang="en-US" sz="3600" b="1" dirty="0" smtClean="0"/>
              <a:t>a </a:t>
            </a:r>
            <a:r>
              <a:rPr lang="en-US" sz="3600" b="1" dirty="0"/>
              <a:t>network to improve the attraction </a:t>
            </a:r>
            <a:r>
              <a:rPr lang="en-US" sz="3600" b="1" dirty="0" smtClean="0"/>
              <a:t>of </a:t>
            </a:r>
            <a:r>
              <a:rPr lang="en-US" sz="3600" b="1" dirty="0"/>
              <a:t>physics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8407" y="3598805"/>
            <a:ext cx="5755761" cy="2279104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chemeClr val="tx1"/>
                </a:solidFill>
              </a:rPr>
              <a:t>Nadine </a:t>
            </a:r>
            <a:r>
              <a:rPr lang="fr-FR" sz="2400" i="1" dirty="0" err="1" smtClean="0">
                <a:solidFill>
                  <a:schemeClr val="tx1"/>
                </a:solidFill>
              </a:rPr>
              <a:t>Witkowski</a:t>
            </a:r>
            <a:endParaRPr lang="fr-FR" i="1" dirty="0">
              <a:solidFill>
                <a:schemeClr val="tx1"/>
              </a:solidFill>
            </a:endParaRPr>
          </a:p>
          <a:p>
            <a:r>
              <a:rPr lang="fr-FR" sz="1800" i="1" dirty="0" smtClean="0">
                <a:solidFill>
                  <a:schemeClr val="tx1"/>
                </a:solidFill>
              </a:rPr>
              <a:t>Université Pierre et Marie Curie, Paris,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/>
        </p:blipFill>
        <p:spPr>
          <a:xfrm>
            <a:off x="179512" y="5428918"/>
            <a:ext cx="3779528" cy="897983"/>
          </a:xfrm>
          <a:prstGeom prst="rect">
            <a:avLst/>
          </a:prstGeom>
        </p:spPr>
      </p:pic>
      <p:pic>
        <p:nvPicPr>
          <p:cNvPr id="1026" name="Picture 2" descr="C:\Users\CNED\Dropbox\HOPE-site web\logo\logo final\logo_fond_bl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41085"/>
            <a:ext cx="1571896" cy="11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PMC_cart blanc Q_7504-166"/>
          <p:cNvPicPr/>
          <p:nvPr/>
        </p:nvPicPr>
        <p:blipFill>
          <a:blip r:embed="rId5" cstate="print"/>
          <a:srcRect l="9091" t="22340" r="10160" b="25532"/>
          <a:stretch>
            <a:fillRect/>
          </a:stretch>
        </p:blipFill>
        <p:spPr bwMode="auto">
          <a:xfrm>
            <a:off x="3950590" y="5653471"/>
            <a:ext cx="2015282" cy="66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2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35449899"/>
              </p:ext>
            </p:extLst>
          </p:nvPr>
        </p:nvGraphicFramePr>
        <p:xfrm>
          <a:off x="251520" y="1412776"/>
          <a:ext cx="867645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731541497"/>
              </p:ext>
            </p:extLst>
          </p:nvPr>
        </p:nvGraphicFramePr>
        <p:xfrm>
          <a:off x="1547664" y="476672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12164" b="37150"/>
          <a:stretch/>
        </p:blipFill>
        <p:spPr bwMode="auto">
          <a:xfrm>
            <a:off x="854486" y="2004471"/>
            <a:ext cx="1269242" cy="12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 bwMode="auto">
          <a:xfrm>
            <a:off x="3059832" y="2016642"/>
            <a:ext cx="1057275" cy="12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9338"/>
            <a:ext cx="1317104" cy="13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static.uni-graz.at/fileadmin/projekte/forschungsnetzwerk-fachdidaktik/Fotos/mathelitsch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6794"/>
            <a:ext cx="1043291" cy="13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76170921"/>
              </p:ext>
            </p:extLst>
          </p:nvPr>
        </p:nvGraphicFramePr>
        <p:xfrm>
          <a:off x="251520" y="1412776"/>
          <a:ext cx="867645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42434924"/>
              </p:ext>
            </p:extLst>
          </p:nvPr>
        </p:nvGraphicFramePr>
        <p:xfrm>
          <a:off x="1547664" y="476672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12164" b="37150"/>
          <a:stretch/>
        </p:blipFill>
        <p:spPr bwMode="auto">
          <a:xfrm>
            <a:off x="854486" y="2004471"/>
            <a:ext cx="1269242" cy="12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 bwMode="auto">
          <a:xfrm>
            <a:off x="3059832" y="2016642"/>
            <a:ext cx="1057275" cy="12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9338"/>
            <a:ext cx="1317104" cy="13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30946"/>
            <a:ext cx="1092417" cy="145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3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WG1 : </a:t>
            </a:r>
            <a:r>
              <a:rPr lang="en-US" dirty="0"/>
              <a:t>Inspiring Young People to Study Physics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539552" y="1719386"/>
            <a:ext cx="51125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“</a:t>
            </a:r>
            <a:r>
              <a:rPr lang="en-GB" dirty="0"/>
              <a:t>To investigate and report on the factors that influence young people to study physics</a:t>
            </a:r>
            <a:r>
              <a:rPr lang="en-GB" dirty="0" smtClean="0"/>
              <a:t>”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2 meetings : Warsaw, Naples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P</a:t>
            </a:r>
            <a:r>
              <a:rPr lang="en-GB" dirty="0" smtClean="0"/>
              <a:t>reliminary results presented in Helsinki forum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Instruments developed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/>
              <a:t>Questionnaires for first year university students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/>
              <a:t>Interviews for first year university students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dirty="0" smtClean="0"/>
              <a:t>Template for student competitions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/>
              <a:t>Template for good practices in School-University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/>
              <a:t>Questionnaire for secondary school students</a:t>
            </a:r>
            <a:endParaRPr lang="en-GB" sz="1400" dirty="0" smtClean="0"/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Data being collected from the partners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Data being analysed by the partners</a:t>
            </a:r>
          </a:p>
        </p:txBody>
      </p:sp>
      <p:pic>
        <p:nvPicPr>
          <p:cNvPr id="5122" name="Picture 2" descr="C:\Users\CNED\Dropbox\hope2\newsletter\pictures newsletter feb\csm_wystawa_eksperymentuj_1_02_5834a17e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/>
          <a:stretch/>
        </p:blipFill>
        <p:spPr bwMode="auto">
          <a:xfrm>
            <a:off x="6028268" y="1844824"/>
            <a:ext cx="2857500" cy="20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RO9K2QkijF-k3HLrJY1rBSAqYk9E6fBDolnfAOe2gOyuWWuLT7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468705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8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WG1 : </a:t>
            </a:r>
            <a:r>
              <a:rPr lang="en-US" dirty="0"/>
              <a:t>Inspiring Young People to Study Physics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539552" y="1719386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/>
              <a:t>Pré</a:t>
            </a:r>
            <a:r>
              <a:rPr lang="en-GB" dirty="0" smtClean="0"/>
              <a:t>-questionnaire </a:t>
            </a:r>
            <a:r>
              <a:rPr lang="en-GB" dirty="0" err="1" smtClean="0"/>
              <a:t>distribué</a:t>
            </a:r>
            <a:r>
              <a:rPr lang="en-GB" dirty="0" smtClean="0"/>
              <a:t> </a:t>
            </a:r>
            <a:r>
              <a:rPr lang="en-GB" dirty="0" err="1" smtClean="0"/>
              <a:t>lors</a:t>
            </a:r>
            <a:r>
              <a:rPr lang="en-GB" dirty="0" smtClean="0"/>
              <a:t> des inscriptions </a:t>
            </a:r>
            <a:r>
              <a:rPr lang="en-GB" dirty="0" err="1" smtClean="0"/>
              <a:t>pédagogiques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juin</a:t>
            </a:r>
            <a:r>
              <a:rPr lang="en-GB" dirty="0" smtClean="0"/>
              <a:t> 2014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64 questionnaires </a:t>
            </a:r>
            <a:r>
              <a:rPr lang="en-GB" dirty="0" err="1" smtClean="0"/>
              <a:t>papier</a:t>
            </a:r>
            <a:r>
              <a:rPr lang="en-GB" dirty="0" smtClean="0"/>
              <a:t> </a:t>
            </a:r>
            <a:r>
              <a:rPr lang="en-GB" dirty="0" err="1" smtClean="0"/>
              <a:t>recueillis</a:t>
            </a:r>
            <a:r>
              <a:rPr lang="en-GB" dirty="0" smtClean="0"/>
              <a:t> (40% de </a:t>
            </a:r>
            <a:r>
              <a:rPr lang="en-GB" dirty="0" err="1" smtClean="0"/>
              <a:t>fille</a:t>
            </a:r>
            <a:r>
              <a:rPr lang="en-GB" dirty="0" smtClean="0"/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Questions </a:t>
            </a:r>
            <a:r>
              <a:rPr lang="en-GB" dirty="0" err="1" smtClean="0"/>
              <a:t>sur</a:t>
            </a:r>
            <a:r>
              <a:rPr lang="en-GB" dirty="0" smtClean="0"/>
              <a:t> les </a:t>
            </a:r>
            <a:r>
              <a:rPr lang="en-GB" dirty="0" err="1" smtClean="0"/>
              <a:t>facteurs</a:t>
            </a:r>
            <a:r>
              <a:rPr lang="en-GB" dirty="0" smtClean="0"/>
              <a:t> </a:t>
            </a:r>
            <a:r>
              <a:rPr lang="en-GB" dirty="0" err="1" smtClean="0"/>
              <a:t>notée</a:t>
            </a:r>
            <a:r>
              <a:rPr lang="en-GB" dirty="0" smtClean="0"/>
              <a:t> entre 1 (pas </a:t>
            </a:r>
            <a:r>
              <a:rPr lang="en-GB" dirty="0" err="1" smtClean="0"/>
              <a:t>d’influence</a:t>
            </a:r>
            <a:r>
              <a:rPr lang="en-GB" dirty="0" smtClean="0"/>
              <a:t>) à 5 (beaucoup </a:t>
            </a:r>
            <a:r>
              <a:rPr lang="en-GB" dirty="0" err="1" smtClean="0"/>
              <a:t>d’influence</a:t>
            </a:r>
            <a:r>
              <a:rPr lang="en-GB" dirty="0" smtClean="0"/>
              <a:t>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965960702"/>
              </p:ext>
            </p:extLst>
          </p:nvPr>
        </p:nvGraphicFramePr>
        <p:xfrm>
          <a:off x="395536" y="3227491"/>
          <a:ext cx="8064896" cy="363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8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WG1 : </a:t>
            </a:r>
            <a:r>
              <a:rPr lang="en-US" dirty="0"/>
              <a:t>Inspiring Young People to Study Physics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643861367"/>
              </p:ext>
            </p:extLst>
          </p:nvPr>
        </p:nvGraphicFramePr>
        <p:xfrm>
          <a:off x="467544" y="1916832"/>
          <a:ext cx="8136904" cy="41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9552" y="1628800"/>
            <a:ext cx="852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Age auquel ils ont vraiment ressenti un intérêt pour la physique : 14 (G) -16(F)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WG2 : </a:t>
            </a:r>
            <a:r>
              <a:rPr lang="en-US" dirty="0"/>
              <a:t>New Competences for Physics Graduates – Fostering Innovation and Entrepreneurship</a:t>
            </a:r>
            <a:endParaRPr lang="fr-FR" dirty="0"/>
          </a:p>
        </p:txBody>
      </p:sp>
      <p:sp>
        <p:nvSpPr>
          <p:cNvPr id="8" name="TextBox 1"/>
          <p:cNvSpPr txBox="1"/>
          <p:nvPr/>
        </p:nvSpPr>
        <p:spPr>
          <a:xfrm>
            <a:off x="467544" y="2123559"/>
            <a:ext cx="53285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“</a:t>
            </a:r>
            <a:r>
              <a:rPr lang="en-GB" dirty="0"/>
              <a:t>To recommend ways by which physics degrees can be enhanced so that </a:t>
            </a:r>
            <a:r>
              <a:rPr lang="en-GB" dirty="0" smtClean="0"/>
              <a:t>graduates can </a:t>
            </a:r>
            <a:r>
              <a:rPr lang="en-GB" dirty="0"/>
              <a:t>contribute more effectively to new needs of the European economy and society, particularly through innovation and entrepreneurship</a:t>
            </a:r>
            <a:r>
              <a:rPr lang="en-GB" dirty="0" smtClean="0"/>
              <a:t>.”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2 meetings : Lille (2014), Hannover (2015)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Instruments developed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/>
              <a:t>Questionnaire for alumni and employers 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/>
              <a:t>Questionnaire for institutions 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Data collected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Data being analysed by the partners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Results to be presented during Coimbra forum </a:t>
            </a:r>
            <a:r>
              <a:rPr lang="en-GB" dirty="0" smtClean="0"/>
              <a:t> (</a:t>
            </a:r>
            <a:r>
              <a:rPr lang="en-GB" dirty="0"/>
              <a:t>9 -12 </a:t>
            </a:r>
            <a:r>
              <a:rPr lang="en-GB" dirty="0" err="1"/>
              <a:t>september</a:t>
            </a:r>
            <a:r>
              <a:rPr lang="en-GB" dirty="0"/>
              <a:t> 2015)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6146" name="Picture 2" descr="http://otm.illinois.edu/sites/all/files/imagecache/feature/images/screen-shot-2012-08-23-95454-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-u20MldbA2NE/UuEgHWfq7AI/AAAAAAAC0QY/0hR0W0y9_p4/s1600/innovatio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25" y="4406408"/>
            <a:ext cx="2783063" cy="18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0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ynopsis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0" y="177281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WG3 : </a:t>
            </a:r>
            <a:r>
              <a:rPr lang="en-US" dirty="0"/>
              <a:t>Improvements in Physics Teaching – Meeting Future Global Challenges in Physics Higher Education</a:t>
            </a:r>
            <a:endParaRPr lang="fr-FR" dirty="0"/>
          </a:p>
        </p:txBody>
      </p:sp>
      <p:sp>
        <p:nvSpPr>
          <p:cNvPr id="9" name="TextBox 1"/>
          <p:cNvSpPr txBox="1"/>
          <p:nvPr/>
        </p:nvSpPr>
        <p:spPr>
          <a:xfrm>
            <a:off x="35024" y="2132856"/>
            <a:ext cx="61464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“</a:t>
            </a:r>
            <a:r>
              <a:rPr lang="en-GB" dirty="0"/>
              <a:t>To improve the effectiveness and attractiveness of physics teaching in Europe’s university physics departments to help ensure their competitiveness in the global student market</a:t>
            </a:r>
            <a:r>
              <a:rPr lang="en-GB" dirty="0" smtClean="0"/>
              <a:t>.”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2 meetings : Dublin (2014), Granada (2015)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Instruments developed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/>
              <a:t>Questionnaire for institutions on mobility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FF0000"/>
                </a:solidFill>
              </a:rPr>
              <a:t>Template for data collection on innovative teaching methods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Data being collected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Results to be presented during Coimbra forum  (9 -12 </a:t>
            </a:r>
            <a:r>
              <a:rPr lang="en-GB" dirty="0" err="1"/>
              <a:t>september</a:t>
            </a:r>
            <a:r>
              <a:rPr lang="en-GB" dirty="0"/>
              <a:t> 2015)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16216" y="3717032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iStockphoto.com/Andrew Johnson</a:t>
            </a:r>
          </a:p>
        </p:txBody>
      </p:sp>
      <p:pic>
        <p:nvPicPr>
          <p:cNvPr id="7172" name="Picture 4" descr="http://cdn.skilledup.com/wp-content/uploads/2013/03/physics-tit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76236" cy="1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WG4 : </a:t>
            </a:r>
            <a:r>
              <a:rPr lang="en-US" dirty="0"/>
              <a:t>Improvements in the Training and Supply of Physics School Teachers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323528" y="1980704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“</a:t>
            </a:r>
            <a:r>
              <a:rPr lang="en-GB" dirty="0"/>
              <a:t>To recommend strategies for increasing the supply of well-trained physics school teachers and to enhance the role of university physics departments in helping the teaching of physics in schools.”   </a:t>
            </a:r>
          </a:p>
          <a:p>
            <a:pPr marL="541338" lvl="1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First meeting in Zagreb 18 – 20 </a:t>
            </a:r>
            <a:r>
              <a:rPr lang="en-GB" dirty="0" err="1" smtClean="0"/>
              <a:t>june</a:t>
            </a:r>
            <a:r>
              <a:rPr lang="en-GB" dirty="0" smtClean="0"/>
              <a:t> 2015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Shortage of physics teacher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Pre-service training</a:t>
            </a:r>
          </a:p>
          <a:p>
            <a:pPr marL="998538" lvl="2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In-service training</a:t>
            </a: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8194" name="Picture 2" descr="Raven the Physics Teacher by Tsaaly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57768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15" y="4838048"/>
            <a:ext cx="2608465" cy="17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09378041"/>
              </p:ext>
            </p:extLst>
          </p:nvPr>
        </p:nvGraphicFramePr>
        <p:xfrm>
          <a:off x="179512" y="2004771"/>
          <a:ext cx="8496944" cy="466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1"/>
          <p:cNvSpPr/>
          <p:nvPr/>
        </p:nvSpPr>
        <p:spPr bwMode="auto">
          <a:xfrm>
            <a:off x="2339752" y="5085184"/>
            <a:ext cx="3960440" cy="1152128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informed</a:t>
            </a:r>
            <a:r>
              <a:rPr lang="fr-FR" dirty="0" smtClean="0"/>
              <a:t> on HOPE network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7016" y="4759368"/>
            <a:ext cx="4709481" cy="414224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fr-FR" sz="2100" dirty="0" smtClean="0"/>
          </a:p>
          <a:p>
            <a:r>
              <a:rPr lang="fr-FR" sz="2100" dirty="0" smtClean="0"/>
              <a:t>Newsletters</a:t>
            </a:r>
          </a:p>
          <a:p>
            <a:pPr lvl="1"/>
            <a:r>
              <a:rPr lang="fr-FR" sz="2100" dirty="0" smtClean="0"/>
              <a:t>Progress/</a:t>
            </a:r>
            <a:r>
              <a:rPr lang="fr-FR" sz="2100" dirty="0" err="1" smtClean="0"/>
              <a:t>results</a:t>
            </a:r>
            <a:r>
              <a:rPr lang="fr-FR" sz="2100" dirty="0" smtClean="0"/>
              <a:t> about the network </a:t>
            </a:r>
            <a:r>
              <a:rPr lang="fr-FR" sz="2100" dirty="0" err="1" smtClean="0"/>
              <a:t>activities</a:t>
            </a:r>
            <a:r>
              <a:rPr lang="fr-FR" sz="2100" dirty="0" smtClean="0"/>
              <a:t>/ </a:t>
            </a:r>
            <a:r>
              <a:rPr lang="fr-FR" sz="2100" dirty="0" err="1" smtClean="0"/>
              <a:t>related</a:t>
            </a:r>
            <a:r>
              <a:rPr lang="fr-FR" sz="2100" dirty="0" smtClean="0"/>
              <a:t> </a:t>
            </a:r>
            <a:r>
              <a:rPr lang="fr-FR" sz="2100" dirty="0" err="1" smtClean="0"/>
              <a:t>events</a:t>
            </a:r>
            <a:endParaRPr lang="fr-FR" sz="2100" dirty="0" smtClean="0"/>
          </a:p>
          <a:p>
            <a:pPr lvl="1"/>
            <a:r>
              <a:rPr lang="fr-FR" sz="2100" dirty="0" err="1" smtClean="0"/>
              <a:t>Next</a:t>
            </a:r>
            <a:r>
              <a:rPr lang="fr-FR" sz="2100" dirty="0" smtClean="0"/>
              <a:t>: </a:t>
            </a:r>
            <a:r>
              <a:rPr lang="fr-FR" sz="2100" dirty="0" err="1" smtClean="0"/>
              <a:t>july</a:t>
            </a:r>
            <a:r>
              <a:rPr lang="fr-FR" sz="2100" dirty="0" smtClean="0"/>
              <a:t> 2015</a:t>
            </a:r>
            <a:endParaRPr lang="fr-FR" sz="2100" dirty="0"/>
          </a:p>
          <a:p>
            <a:pPr lvl="1"/>
            <a:endParaRPr lang="fr-FR" sz="2100" dirty="0" smtClean="0"/>
          </a:p>
        </p:txBody>
      </p:sp>
      <p:pic>
        <p:nvPicPr>
          <p:cNvPr id="1029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15760" r="27370" b="6654"/>
          <a:stretch/>
        </p:blipFill>
        <p:spPr bwMode="auto">
          <a:xfrm>
            <a:off x="6084168" y="4077072"/>
            <a:ext cx="2334726" cy="243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7" t="10849" r="34951" b="5347"/>
          <a:stretch/>
        </p:blipFill>
        <p:spPr bwMode="auto">
          <a:xfrm>
            <a:off x="920556" y="1484784"/>
            <a:ext cx="21012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75856" y="1412775"/>
            <a:ext cx="5256584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>
              <a:spcBef>
                <a:spcPct val="20000"/>
              </a:spcBef>
              <a:buClr>
                <a:srgbClr val="53548A"/>
              </a:buClr>
              <a:buSzPct val="85000"/>
              <a:buFont typeface="Arial" pitchFamily="34" charset="0"/>
              <a:buChar char="•"/>
            </a:pPr>
            <a:endParaRPr lang="fr-FR" sz="2100" dirty="0">
              <a:solidFill>
                <a:prstClr val="black"/>
              </a:solidFill>
            </a:endParaRPr>
          </a:p>
          <a:p>
            <a:pPr lvl="1" indent="-182880">
              <a:spcBef>
                <a:spcPct val="20000"/>
              </a:spcBef>
              <a:buClr>
                <a:srgbClr val="53548A"/>
              </a:buClr>
              <a:buSzPct val="85000"/>
              <a:buFont typeface="Arial" pitchFamily="34" charset="0"/>
              <a:buChar char="•"/>
            </a:pPr>
            <a:r>
              <a:rPr lang="fr-FR" sz="2100" dirty="0">
                <a:solidFill>
                  <a:prstClr val="black"/>
                </a:solidFill>
                <a:hlinkClick r:id="rId5"/>
              </a:rPr>
              <a:t>www.hopenetwork.eu</a:t>
            </a:r>
            <a:endParaRPr lang="fr-FR" sz="2100" dirty="0">
              <a:solidFill>
                <a:prstClr val="black"/>
              </a:solidFill>
            </a:endParaRPr>
          </a:p>
          <a:p>
            <a:pPr lvl="1" indent="-182880">
              <a:spcBef>
                <a:spcPct val="20000"/>
              </a:spcBef>
              <a:buClr>
                <a:srgbClr val="53548A"/>
              </a:buClr>
              <a:buSzPct val="85000"/>
              <a:buFont typeface="Arial" pitchFamily="34" charset="0"/>
              <a:buChar char="•"/>
            </a:pPr>
            <a:r>
              <a:rPr lang="fr-FR" sz="2100" dirty="0" err="1">
                <a:solidFill>
                  <a:prstClr val="black"/>
                </a:solidFill>
              </a:rPr>
              <a:t>Contribute</a:t>
            </a:r>
            <a:r>
              <a:rPr lang="fr-FR" sz="2100" dirty="0">
                <a:solidFill>
                  <a:prstClr val="black"/>
                </a:solidFill>
              </a:rPr>
              <a:t> to the </a:t>
            </a:r>
            <a:r>
              <a:rPr lang="fr-FR" sz="2100" dirty="0" smtClean="0">
                <a:solidFill>
                  <a:prstClr val="black"/>
                </a:solidFill>
              </a:rPr>
              <a:t>network : nadine.witkowski@upmc.fr</a:t>
            </a:r>
          </a:p>
          <a:p>
            <a:pPr lvl="1" indent="-182880">
              <a:spcBef>
                <a:spcPct val="20000"/>
              </a:spcBef>
              <a:buClr>
                <a:srgbClr val="53548A"/>
              </a:buClr>
              <a:buSzPct val="85000"/>
              <a:buFont typeface="Arial" pitchFamily="34" charset="0"/>
              <a:buChar char="•"/>
            </a:pPr>
            <a:r>
              <a:rPr lang="fr-FR" sz="2100" dirty="0" err="1" smtClean="0">
                <a:solidFill>
                  <a:prstClr val="black"/>
                </a:solidFill>
              </a:rPr>
              <a:t>Participate</a:t>
            </a:r>
            <a:r>
              <a:rPr lang="fr-FR" sz="2100" dirty="0" smtClean="0">
                <a:solidFill>
                  <a:prstClr val="black"/>
                </a:solidFill>
              </a:rPr>
              <a:t> to forum : </a:t>
            </a:r>
          </a:p>
          <a:p>
            <a:pPr lvl="2" indent="-182880">
              <a:spcBef>
                <a:spcPct val="20000"/>
              </a:spcBef>
              <a:buClr>
                <a:srgbClr val="53548A"/>
              </a:buClr>
              <a:buSzPct val="85000"/>
              <a:buFont typeface="Arial" pitchFamily="34" charset="0"/>
              <a:buChar char="•"/>
            </a:pPr>
            <a:r>
              <a:rPr lang="fr-FR" sz="2100" dirty="0" smtClean="0">
                <a:solidFill>
                  <a:prstClr val="black"/>
                </a:solidFill>
              </a:rPr>
              <a:t>Coimbra 9-12 </a:t>
            </a:r>
            <a:r>
              <a:rPr lang="fr-FR" sz="2100" dirty="0" err="1" smtClean="0">
                <a:solidFill>
                  <a:prstClr val="black"/>
                </a:solidFill>
              </a:rPr>
              <a:t>september</a:t>
            </a:r>
            <a:r>
              <a:rPr lang="fr-FR" sz="2100" dirty="0" smtClean="0">
                <a:solidFill>
                  <a:prstClr val="black"/>
                </a:solidFill>
              </a:rPr>
              <a:t> 2015</a:t>
            </a:r>
          </a:p>
          <a:p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8326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objectives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145687481"/>
              </p:ext>
            </p:extLst>
          </p:nvPr>
        </p:nvGraphicFramePr>
        <p:xfrm>
          <a:off x="1043608" y="1484784"/>
          <a:ext cx="72008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CNED\Dropbox\hope2\newsletter\pictures newsletter feb\csm_wystawa_eksperymentuj_1_02_5834a17e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b="16321"/>
          <a:stretch/>
        </p:blipFill>
        <p:spPr bwMode="auto">
          <a:xfrm>
            <a:off x="1115616" y="4077072"/>
            <a:ext cx="3384376" cy="20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priorities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195702626"/>
              </p:ext>
            </p:extLst>
          </p:nvPr>
        </p:nvGraphicFramePr>
        <p:xfrm>
          <a:off x="899592" y="1412776"/>
          <a:ext cx="7344816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project</a:t>
            </a:r>
            <a:r>
              <a:rPr lang="fr-FR" dirty="0" smtClean="0"/>
              <a:t> at </a:t>
            </a:r>
            <a:r>
              <a:rPr lang="fr-FR" dirty="0" err="1" smtClean="0"/>
              <a:t>glance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37270428"/>
              </p:ext>
            </p:extLst>
          </p:nvPr>
        </p:nvGraphicFramePr>
        <p:xfrm>
          <a:off x="1043608" y="1484784"/>
          <a:ext cx="72008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CNED\Dropbox\hope2\newsletter\pictures newsletter feb\csm_wystawa_eksperymentuj_1_02_5834a17e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b="16321"/>
          <a:stretch/>
        </p:blipFill>
        <p:spPr bwMode="auto">
          <a:xfrm>
            <a:off x="4860032" y="4077072"/>
            <a:ext cx="3384376" cy="20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network</a:t>
            </a:r>
            <a:endParaRPr lang="fr-FR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3" t="21457" r="8214" b="7229"/>
          <a:stretch/>
        </p:blipFill>
        <p:spPr bwMode="auto">
          <a:xfrm>
            <a:off x="467544" y="1523698"/>
            <a:ext cx="5628793" cy="4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6"/>
          <p:cNvSpPr/>
          <p:nvPr/>
        </p:nvSpPr>
        <p:spPr>
          <a:xfrm>
            <a:off x="6228184" y="1446711"/>
            <a:ext cx="2747922" cy="5083612"/>
          </a:xfrm>
          <a:prstGeom prst="roundRect">
            <a:avLst>
              <a:gd name="adj" fmla="val 9169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1" dirty="0" smtClean="0">
                <a:solidFill>
                  <a:schemeClr val="bg1"/>
                </a:solidFill>
              </a:rPr>
              <a:t>71 </a:t>
            </a:r>
            <a:r>
              <a:rPr lang="fr-FR" sz="1600" b="1" dirty="0" err="1">
                <a:solidFill>
                  <a:schemeClr val="bg1"/>
                </a:solidFill>
              </a:rPr>
              <a:t>partners</a:t>
            </a:r>
            <a:r>
              <a:rPr lang="fr-FR" sz="1600" b="1" dirty="0">
                <a:solidFill>
                  <a:schemeClr val="bg1"/>
                </a:solidFill>
              </a:rPr>
              <a:t> in 31 LLP countries</a:t>
            </a:r>
          </a:p>
          <a:p>
            <a:pPr marL="4508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65 </a:t>
            </a:r>
            <a:r>
              <a:rPr lang="fr-FR" sz="1600" dirty="0" err="1">
                <a:solidFill>
                  <a:schemeClr val="bg1"/>
                </a:solidFill>
              </a:rPr>
              <a:t>academic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partners</a:t>
            </a:r>
            <a:r>
              <a:rPr lang="fr-FR" sz="1600" dirty="0">
                <a:solidFill>
                  <a:schemeClr val="bg1"/>
                </a:solidFill>
              </a:rPr>
              <a:t> (</a:t>
            </a:r>
            <a:r>
              <a:rPr lang="fr-FR" sz="1600" dirty="0" err="1">
                <a:solidFill>
                  <a:schemeClr val="bg1"/>
                </a:solidFill>
              </a:rPr>
              <a:t>blue</a:t>
            </a:r>
            <a:r>
              <a:rPr lang="fr-FR" sz="1600" dirty="0">
                <a:solidFill>
                  <a:schemeClr val="bg1"/>
                </a:solidFill>
              </a:rPr>
              <a:t>) </a:t>
            </a:r>
            <a:r>
              <a:rPr lang="fr-FR" sz="1600" dirty="0" smtClean="0">
                <a:solidFill>
                  <a:schemeClr val="bg1"/>
                </a:solidFill>
              </a:rPr>
              <a:t>incl. </a:t>
            </a:r>
            <a:r>
              <a:rPr lang="fr-FR" sz="1600" dirty="0" err="1">
                <a:solidFill>
                  <a:schemeClr val="bg1"/>
                </a:solidFill>
              </a:rPr>
              <a:t>coordinators</a:t>
            </a:r>
            <a:r>
              <a:rPr lang="fr-FR" sz="1600" dirty="0">
                <a:solidFill>
                  <a:schemeClr val="bg1"/>
                </a:solidFill>
              </a:rPr>
              <a:t> (</a:t>
            </a:r>
            <a:r>
              <a:rPr lang="fr-FR" sz="1600" dirty="0" err="1">
                <a:solidFill>
                  <a:schemeClr val="bg1"/>
                </a:solidFill>
              </a:rPr>
              <a:t>red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</a:p>
          <a:p>
            <a:pPr marL="4508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Large/</a:t>
            </a:r>
            <a:r>
              <a:rPr lang="fr-FR" sz="1600" dirty="0" err="1" smtClean="0">
                <a:solidFill>
                  <a:schemeClr val="bg1"/>
                </a:solidFill>
              </a:rPr>
              <a:t>small</a:t>
            </a:r>
            <a:r>
              <a:rPr lang="fr-FR" sz="1600" dirty="0" smtClean="0">
                <a:solidFill>
                  <a:schemeClr val="bg1"/>
                </a:solidFill>
              </a:rPr>
              <a:t>; </a:t>
            </a:r>
            <a:r>
              <a:rPr lang="fr-FR" sz="1600" dirty="0" err="1" smtClean="0">
                <a:solidFill>
                  <a:schemeClr val="bg1"/>
                </a:solidFill>
              </a:rPr>
              <a:t>research</a:t>
            </a:r>
            <a:r>
              <a:rPr lang="fr-FR" sz="1600" dirty="0" smtClean="0">
                <a:solidFill>
                  <a:schemeClr val="bg1"/>
                </a:solidFill>
              </a:rPr>
              <a:t> intensive/</a:t>
            </a:r>
            <a:r>
              <a:rPr lang="fr-FR" sz="1600" dirty="0" err="1" smtClean="0">
                <a:solidFill>
                  <a:schemeClr val="bg1"/>
                </a:solidFill>
              </a:rPr>
              <a:t>teacher</a:t>
            </a:r>
            <a:r>
              <a:rPr lang="fr-FR" sz="1600" dirty="0" smtClean="0">
                <a:solidFill>
                  <a:schemeClr val="bg1"/>
                </a:solidFill>
              </a:rPr>
              <a:t> training/PER</a:t>
            </a:r>
            <a:endParaRPr lang="fr-FR" sz="1600" dirty="0">
              <a:solidFill>
                <a:schemeClr val="bg1"/>
              </a:solidFill>
            </a:endParaRPr>
          </a:p>
          <a:p>
            <a:pPr marL="4508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3 associations (EPS, </a:t>
            </a:r>
            <a:r>
              <a:rPr lang="fr-FR" sz="1600" dirty="0" err="1">
                <a:solidFill>
                  <a:schemeClr val="bg1"/>
                </a:solidFill>
              </a:rPr>
              <a:t>Italian</a:t>
            </a:r>
            <a:r>
              <a:rPr lang="fr-FR" sz="1600" dirty="0">
                <a:solidFill>
                  <a:schemeClr val="bg1"/>
                </a:solidFill>
              </a:rPr>
              <a:t> Phys. Soc., Int. </a:t>
            </a:r>
            <a:r>
              <a:rPr lang="fr-FR" sz="1600" dirty="0" err="1">
                <a:solidFill>
                  <a:schemeClr val="bg1"/>
                </a:solidFill>
              </a:rPr>
              <a:t>Assoc</a:t>
            </a:r>
            <a:r>
              <a:rPr lang="fr-FR" sz="1600" dirty="0">
                <a:solidFill>
                  <a:schemeClr val="bg1"/>
                </a:solidFill>
              </a:rPr>
              <a:t>. Phys. </a:t>
            </a:r>
            <a:r>
              <a:rPr lang="fr-FR" sz="1600" dirty="0" err="1" smtClean="0">
                <a:solidFill>
                  <a:schemeClr val="bg1"/>
                </a:solidFill>
              </a:rPr>
              <a:t>Students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  <a:p>
            <a:pPr marL="4508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1 large </a:t>
            </a:r>
            <a:r>
              <a:rPr lang="fr-FR" sz="1600" dirty="0" err="1">
                <a:solidFill>
                  <a:schemeClr val="bg1"/>
                </a:solidFill>
              </a:rPr>
              <a:t>facility</a:t>
            </a:r>
            <a:r>
              <a:rPr lang="fr-FR" sz="1600" dirty="0">
                <a:solidFill>
                  <a:schemeClr val="bg1"/>
                </a:solidFill>
              </a:rPr>
              <a:t> (CERN)</a:t>
            </a:r>
          </a:p>
          <a:p>
            <a:pPr marL="4508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2 </a:t>
            </a:r>
            <a:r>
              <a:rPr lang="fr-FR" sz="1600" dirty="0" err="1">
                <a:solidFill>
                  <a:schemeClr val="bg1"/>
                </a:solidFill>
              </a:rPr>
              <a:t>companies</a:t>
            </a:r>
            <a:r>
              <a:rPr lang="fr-FR" sz="1600" dirty="0">
                <a:solidFill>
                  <a:schemeClr val="bg1"/>
                </a:solidFill>
              </a:rPr>
              <a:t> (</a:t>
            </a:r>
            <a:r>
              <a:rPr lang="fr-FR" sz="1600" dirty="0" err="1">
                <a:solidFill>
                  <a:schemeClr val="bg1"/>
                </a:solidFill>
              </a:rPr>
              <a:t>yellow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67405575"/>
              </p:ext>
            </p:extLst>
          </p:nvPr>
        </p:nvGraphicFramePr>
        <p:xfrm>
          <a:off x="755576" y="1813272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network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7" t="33760" r="13925" b="8723"/>
          <a:stretch/>
        </p:blipFill>
        <p:spPr bwMode="auto">
          <a:xfrm>
            <a:off x="251520" y="1988840"/>
            <a:ext cx="559564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6"/>
          <p:cNvSpPr/>
          <p:nvPr/>
        </p:nvSpPr>
        <p:spPr>
          <a:xfrm>
            <a:off x="6012160" y="1196752"/>
            <a:ext cx="3024336" cy="5472608"/>
          </a:xfrm>
          <a:prstGeom prst="roundRect">
            <a:avLst>
              <a:gd name="adj" fmla="val 9169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600" dirty="0" smtClean="0">
                <a:solidFill>
                  <a:schemeClr val="bg1"/>
                </a:solidFill>
              </a:rPr>
              <a:t>20 </a:t>
            </a:r>
            <a:r>
              <a:rPr lang="en-GB" sz="1600" dirty="0">
                <a:solidFill>
                  <a:schemeClr val="bg1"/>
                </a:solidFill>
              </a:rPr>
              <a:t>associated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partners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incl.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sz="1600" dirty="0">
              <a:solidFill>
                <a:schemeClr val="bg1"/>
              </a:solidFill>
            </a:endParaRP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8 </a:t>
            </a:r>
            <a:r>
              <a:rPr lang="fr-FR" sz="1600" dirty="0" err="1" smtClean="0">
                <a:solidFill>
                  <a:schemeClr val="bg1"/>
                </a:solidFill>
              </a:rPr>
              <a:t>universities</a:t>
            </a:r>
            <a:r>
              <a:rPr lang="fr-FR" sz="1600" dirty="0" smtClean="0">
                <a:solidFill>
                  <a:schemeClr val="bg1"/>
                </a:solidFill>
              </a:rPr>
              <a:t> in Europe (plus </a:t>
            </a:r>
            <a:r>
              <a:rPr lang="fr-FR" sz="1600" dirty="0" err="1" smtClean="0">
                <a:solidFill>
                  <a:schemeClr val="bg1"/>
                </a:solidFill>
              </a:rPr>
              <a:t>Russia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  <a:endParaRPr lang="fr-FR" sz="1600" dirty="0">
              <a:solidFill>
                <a:schemeClr val="bg1"/>
              </a:solidFill>
            </a:endParaRP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USA: APS and 3 </a:t>
            </a:r>
            <a:r>
              <a:rPr lang="fr-FR" sz="1600" dirty="0" err="1">
                <a:solidFill>
                  <a:schemeClr val="bg1"/>
                </a:solidFill>
              </a:rPr>
              <a:t>universities</a:t>
            </a:r>
            <a:endParaRPr lang="fr-FR" sz="1600" dirty="0">
              <a:solidFill>
                <a:schemeClr val="bg1"/>
              </a:solidFill>
            </a:endParaRP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err="1">
                <a:solidFill>
                  <a:schemeClr val="bg1"/>
                </a:solidFill>
              </a:rPr>
              <a:t>Brazil</a:t>
            </a:r>
            <a:r>
              <a:rPr lang="fr-FR" sz="1600" dirty="0">
                <a:solidFill>
                  <a:schemeClr val="bg1"/>
                </a:solidFill>
              </a:rPr>
              <a:t>: Sao Paulo </a:t>
            </a:r>
            <a:r>
              <a:rPr lang="fr-FR" sz="1600" dirty="0" err="1">
                <a:solidFill>
                  <a:schemeClr val="bg1"/>
                </a:solidFill>
              </a:rPr>
              <a:t>University</a:t>
            </a:r>
            <a:endParaRPr lang="fr-FR" sz="1600" dirty="0">
              <a:solidFill>
                <a:schemeClr val="bg1"/>
              </a:solidFill>
            </a:endParaRP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err="1">
                <a:solidFill>
                  <a:schemeClr val="bg1"/>
                </a:solidFill>
              </a:rPr>
              <a:t>India</a:t>
            </a:r>
            <a:r>
              <a:rPr lang="fr-FR" sz="1600" dirty="0">
                <a:solidFill>
                  <a:schemeClr val="bg1"/>
                </a:solidFill>
              </a:rPr>
              <a:t>: Museum of Science, Hyderabad</a:t>
            </a: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err="1">
                <a:solidFill>
                  <a:schemeClr val="bg1"/>
                </a:solidFill>
              </a:rPr>
              <a:t>Universities</a:t>
            </a:r>
            <a:r>
              <a:rPr lang="fr-FR" sz="1600" dirty="0">
                <a:solidFill>
                  <a:schemeClr val="bg1"/>
                </a:solidFill>
              </a:rPr>
              <a:t> in Europe</a:t>
            </a: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IBM Zurich</a:t>
            </a: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Romania</a:t>
            </a:r>
            <a:r>
              <a:rPr lang="en-US" sz="1600" dirty="0">
                <a:solidFill>
                  <a:schemeClr val="bg1"/>
                </a:solidFill>
              </a:rPr>
              <a:t>: National Institute of Physics and Nuclear Engineering</a:t>
            </a: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GIREP, UK’s IOP </a:t>
            </a:r>
          </a:p>
          <a:p>
            <a:pPr marL="450850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Argentina: Physics Teachers Association</a:t>
            </a:r>
            <a:endParaRPr lang="en-GB" sz="1600" dirty="0">
              <a:solidFill>
                <a:schemeClr val="bg1"/>
              </a:solidFill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69317364"/>
              </p:ext>
            </p:extLst>
          </p:nvPr>
        </p:nvGraphicFramePr>
        <p:xfrm>
          <a:off x="251520" y="1268760"/>
          <a:ext cx="871296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926802510"/>
              </p:ext>
            </p:extLst>
          </p:nvPr>
        </p:nvGraphicFramePr>
        <p:xfrm>
          <a:off x="1731466" y="404664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s://encrypted-tbn3.gstatic.com/images?q=tbn:ANd9GcRADWwFEbKiDJ1CefQ7hIIhh_n_JGv6lgPMwKyFTwjbwMfH4NY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14465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UUEhQWFhQWFxgYGBgYFxcaHBgVHRgWFxoZGh0dHCggGhwoJxgUITEhJSkrLi4uFx8zODQsNygtLisBCgoKDg0OGhAQGiwkHSQsNy03LCwsLCwsNCwsLDQsLCw3LCwsLCwsLCwsLCwsLCwsLCwsLCwsLCwsLCwrLCwsLP/AABEIAGAAWgMBIgACEQEDEQH/xAAcAAABBQADAAAAAAAAAAAAAAACAwQFBgcAAQj/xAA3EAABAwEGBAMFBwUBAAAAAAABAAIRAwQFEiExQQZRYXEigcETMlKhsQcUQoKR8PEzYnKS0SP/xAAZAQADAQEBAAAAAAAAAAAAAAABBAUDAAL/xAAiEQACAgICAgIDAAAAAAAAAAAAAQIRAwQSITFBI4EiMlH/2gAMAwEAAhEDEQA/AIim1OISbJ7wlANFWonnISLinODJQF6XiS7DTGISBlufVY58yxRv2a4sbm6JOyEPdzH715Jne1ubTMBo74p9Ed3cLWy0H33UmdMj/KnaP2YbuquPOcyo8s827cilHWjVUV2yu9q0uboNc0m4K3VeAzZwX2d+JwHuu381SqJdLg+ZnfUdE1r7Mpy4sWz66grO3FJuKUekKhTwkJvQSicUKBxbC+Eq12SaOJRgwmAA3raS2i+NcKieGawNZjXQn94CabwBJI0UXwZRJtjWPbAiTPyjopO+/wAvooai6+zZrvqjCNoT99dnxCe6zfiayWiZpgxGQxYR3THhq56wtDC5zoLgCcRKmRi6sppdmm13DZyyniQj73VjaPmAfUrl7WK1i0vhxwhxEYttoCaXlZSytLiSXU2HP8w9E1qxayoV3P0Y1qJB+iWqFJPKsEgReUEo3oEAFlquj9E2r2iElVrJlWqLSUg0Pm2vNTNks4c6naKcbDs2Ic3vKqTauas3DlAMoAtnN7yZ0MmSQpu+rSkP6U6uJdRejA0h+YA39FFW+9alNwqCkXMEGGkeEdefkmVRmMQD26HmkqVGowFrq2IZ5AQY2CnKK8FaDfolbPfIquL3U4ZImfqFX+L3tNcFsRgA+bkZo1HHKp4Rq0gSf0AgKIvSrNQ7wAE5qQ+SxLel8dDJ5Sb90RKBxVQjgEJOEok4QAPHPTq6ritFsdFCkX7F2jG93HIfVWvgXgYV2ttFrJbSObKeYLx8Tj+FvbM9N9Zs1GnSa2nTaKbQIa1ohsdEvlzpdIZhivtmb3R9lDWtJtNYufGTaWTR0xESe8BSdS5mMoikBDWiBznn3V0bVBJgzhkHp25qNtlGfe157fylnJy8m8YqPgy23F9A56bFCL7bA8IJ5wrded34gQRIWfcRWVtnqNaM3OzwgTDecfvQrOeBeUM49hrpji3X0MJDWw478goB71YLFcottPHQqNFSn4HMeCPFm6ZGmvKMlD3tdFezH/2ploOQdkWns4ZeSd11CMevIhsznOVvwNC5BiQFy6xJixYIlAupQygA9E3Te7SMIGHD4S0iMOwMfD9FKOgjCQO3/OSrtobVBDwxpI33I3Hmn9KuSJYML2/hO46KakUg6hdSGKJLdf7m7+fql3PDmy3MEAjskGXjTezMwZwkHVp6phdlbCalLdjpH+Dsx85Ro6xW2gAEkE8gNSeSzDjK6HOa+o7+qJcCDkOQHSJC1V+YVd4jsmKjUEZ4XR3gr2n1TB7KbwS+Kks0NNodE5OBIEj9f9gtBfQZXpOp1AHNcCCPUcjuDsVn/DT/AGTwRJYXBpmMsUZTOxAP5itCszoKyxSuPR6yx4y7Mj4k4arWMy4YqTj4Kg0I2xD8Luh8lCSt5tlnZUp1WPAc0icJ0c0+80/PsYOyxXiW6zZbQ+kfdEOYTvTdm0+ncFO48nLpiWTHx7RHEoZQFyDEtTI9MWV0tXHU5aHDUBNbuqeHyT6iMlNRQIe8rvxn2jBno9vxN69RsVF3dVLbVDvhczuBhc36lWipTOwzVbvqmWVqFUaGoGOHIkOC0TAT71H3hTxNIO4ITvHITWs6QgcZqaAwFrgXFhgg5SW+EPEnQZ55RBO0G73Fa/aUmOJkxhdHxDIqn3mQ201KGeOoCWk+6GkFxjLXN5w5zGfJTHDNRzXVGOEZ4hmDvB0jpsl4PjPj/TWdyjZaK9QAZ8j9FW/tAuH71RZVpZ16LBLBq+mcyO4zI8+alrdX8E9R88kH3j2dRj5yc7CfPIfOE1Hp2YNWqMNLkMrRvtA4VYRUtVm8JHiq09ARu9vI7kb6983xJuMuSE5R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data:image/jpeg;base64,/9j/4AAQSkZJRgABAQAAAQABAAD/2wCEAAkGBxQSEhUUEhQWFhQWFxgYGBgYFxcaHBgVHRgWFxoZGh0dHCggGhwoJxgUITEhJSkrLi4uFx8zODQsNygtLisBCgoKDg0OGhAQGiwkHSQsNy03LCwsLCwsNCwsLDQsLCw3LCwsLCwsLCwsLCwsLCwsLCwsLCwsLCwsLCwrLCwsLP/AABEIAGAAWgMBIgACEQEDEQH/xAAcAAABBQADAAAAAAAAAAAAAAACAwQFBgcAAQj/xAA3EAABAwEGBAMFBwUBAAAAAAABAAIRAwQFEiExQQZRYXEigcETMlKhsQcUQoKR8PEzYnKS0SP/xAAZAQADAQEBAAAAAAAAAAAAAAABBAUDAAL/xAAiEQACAgICAgIDAAAAAAAAAAAAAQIRAwQSITFBI4EiMlH/2gAMAwEAAhEDEQA/AIim1OISbJ7wlANFWonnISLinODJQF6XiS7DTGISBlufVY58yxRv2a4sbm6JOyEPdzH715Jne1ubTMBo74p9Ed3cLWy0H33UmdMj/KnaP2YbuquPOcyo8s827cilHWjVUV2yu9q0uboNc0m4K3VeAzZwX2d+JwHuu381SqJdLg+ZnfUdE1r7Mpy4sWz66grO3FJuKUekKhTwkJvQSicUKBxbC+Eq12SaOJRgwmAA3raS2i+NcKieGawNZjXQn94CabwBJI0UXwZRJtjWPbAiTPyjopO+/wAvooai6+zZrvqjCNoT99dnxCe6zfiayWiZpgxGQxYR3THhq56wtDC5zoLgCcRKmRi6sppdmm13DZyyniQj73VjaPmAfUrl7WK1i0vhxwhxEYttoCaXlZSytLiSXU2HP8w9E1qxayoV3P0Y1qJB+iWqFJPKsEgReUEo3oEAFlquj9E2r2iElVrJlWqLSUg0Pm2vNTNks4c6naKcbDs2Ic3vKqTauas3DlAMoAtnN7yZ0MmSQpu+rSkP6U6uJdRejA0h+YA39FFW+9alNwqCkXMEGGkeEdefkmVRmMQD26HmkqVGowFrq2IZ5AQY2CnKK8FaDfolbPfIquL3U4ZImfqFX+L3tNcFsRgA+bkZo1HHKp4Rq0gSf0AgKIvSrNQ7wAE5qQ+SxLel8dDJ5Sb90RKBxVQjgEJOEok4QAPHPTq6ritFsdFCkX7F2jG93HIfVWvgXgYV2ttFrJbSObKeYLx8Tj+FvbM9N9Zs1GnSa2nTaKbQIa1ohsdEvlzpdIZhivtmb3R9lDWtJtNYufGTaWTR0xESe8BSdS5mMoikBDWiBznn3V0bVBJgzhkHp25qNtlGfe157fylnJy8m8YqPgy23F9A56bFCL7bA8IJ5wrded34gQRIWfcRWVtnqNaM3OzwgTDecfvQrOeBeUM49hrpji3X0MJDWw478goB71YLFcottPHQqNFSn4HMeCPFm6ZGmvKMlD3tdFezH/2ploOQdkWns4ZeSd11CMevIhsznOVvwNC5BiQFy6xJixYIlAupQygA9E3Te7SMIGHD4S0iMOwMfD9FKOgjCQO3/OSrtobVBDwxpI33I3Hmn9KuSJYML2/hO46KakUg6hdSGKJLdf7m7+fql3PDmy3MEAjskGXjTezMwZwkHVp6phdlbCalLdjpH+Dsx85Ro6xW2gAEkE8gNSeSzDjK6HOa+o7+qJcCDkOQHSJC1V+YVd4jsmKjUEZ4XR3gr2n1TB7KbwS+Kks0NNodE5OBIEj9f9gtBfQZXpOp1AHNcCCPUcjuDsVn/DT/AGTwRJYXBpmMsUZTOxAP5itCszoKyxSuPR6yx4y7Mj4k4arWMy4YqTj4Kg0I2xD8Luh8lCSt5tlnZUp1WPAc0icJ0c0+80/PsYOyxXiW6zZbQ+kfdEOYTvTdm0+ncFO48nLpiWTHx7RHEoZQFyDEtTI9MWV0tXHU5aHDUBNbuqeHyT6iMlNRQIe8rvxn2jBno9vxN69RsVF3dVLbVDvhczuBhc36lWipTOwzVbvqmWVqFUaGoGOHIkOC0TAT71H3hTxNIO4ITvHITWs6QgcZqaAwFrgXFhgg5SW+EPEnQZ55RBO0G73Fa/aUmOJkxhdHxDIqn3mQ201KGeOoCWk+6GkFxjLXN5w5zGfJTHDNRzXVGOEZ4hmDvB0jpsl4PjPj/TWdyjZaK9QAZ8j9FW/tAuH71RZVpZ16LBLBq+mcyO4zI8+alrdX8E9R88kH3j2dRj5yc7CfPIfOE1Hp2YNWqMNLkMrRvtA4VYRUtVm8JHiq09ARu9vI7kb6983xJuMuSE5Rp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data:image/jpeg;base64,/9j/4AAQSkZJRgABAQAAAQABAAD/2wCEAAkGBxQSEhUUEhQWFhQWFxgYGBgYFxcaHBgVHRgWFxoZGh0dHCggGhwoJxgUITEhJSkrLi4uFx8zODQsNygtLisBCgoKDg0OGhAQGiwkHSQsNy03LCwsLCwsNCwsLDQsLCw3LCwsLCwsLCwsLCwsLCwsLCwsLCwsLCwsLCwrLCwsLP/AABEIAGAAWgMBIgACEQEDEQH/xAAcAAABBQADAAAAAAAAAAAAAAACAwQFBgcAAQj/xAA3EAABAwEGBAMFBwUBAAAAAAABAAIRAwQFEiExQQZRYXEigcETMlKhsQcUQoKR8PEzYnKS0SP/xAAZAQADAQEBAAAAAAAAAAAAAAABBAUDAAL/xAAiEQACAgICAgIDAAAAAAAAAAAAAQIRAwQSITFBI4EiMlH/2gAMAwEAAhEDEQA/AIim1OISbJ7wlANFWonnISLinODJQF6XiS7DTGISBlufVY58yxRv2a4sbm6JOyEPdzH715Jne1ubTMBo74p9Ed3cLWy0H33UmdMj/KnaP2YbuquPOcyo8s827cilHWjVUV2yu9q0uboNc0m4K3VeAzZwX2d+JwHuu381SqJdLg+ZnfUdE1r7Mpy4sWz66grO3FJuKUekKhTwkJvQSicUKBxbC+Eq12SaOJRgwmAA3raS2i+NcKieGawNZjXQn94CabwBJI0UXwZRJtjWPbAiTPyjopO+/wAvooai6+zZrvqjCNoT99dnxCe6zfiayWiZpgxGQxYR3THhq56wtDC5zoLgCcRKmRi6sppdmm13DZyyniQj73VjaPmAfUrl7WK1i0vhxwhxEYttoCaXlZSytLiSXU2HP8w9E1qxayoV3P0Y1qJB+iWqFJPKsEgReUEo3oEAFlquj9E2r2iElVrJlWqLSUg0Pm2vNTNks4c6naKcbDs2Ic3vKqTauas3DlAMoAtnN7yZ0MmSQpu+rSkP6U6uJdRejA0h+YA39FFW+9alNwqCkXMEGGkeEdefkmVRmMQD26HmkqVGowFrq2IZ5AQY2CnKK8FaDfolbPfIquL3U4ZImfqFX+L3tNcFsRgA+bkZo1HHKp4Rq0gSf0AgKIvSrNQ7wAE5qQ+SxLel8dDJ5Sb90RKBxVQjgEJOEok4QAPHPTq6ritFsdFCkX7F2jG93HIfVWvgXgYV2ttFrJbSObKeYLx8Tj+FvbM9N9Zs1GnSa2nTaKbQIa1ohsdEvlzpdIZhivtmb3R9lDWtJtNYufGTaWTR0xESe8BSdS5mMoikBDWiBznn3V0bVBJgzhkHp25qNtlGfe157fylnJy8m8YqPgy23F9A56bFCL7bA8IJ5wrded34gQRIWfcRWVtnqNaM3OzwgTDecfvQrOeBeUM49hrpji3X0MJDWw478goB71YLFcottPHQqNFSn4HMeCPFm6ZGmvKMlD3tdFezH/2ploOQdkWns4ZeSd11CMevIhsznOVvwNC5BiQFy6xJixYIlAupQygA9E3Te7SMIGHD4S0iMOwMfD9FKOgjCQO3/OSrtobVBDwxpI33I3Hmn9KuSJYML2/hO46KakUg6hdSGKJLdf7m7+fql3PDmy3MEAjskGXjTezMwZwkHVp6phdlbCalLdjpH+Dsx85Ro6xW2gAEkE8gNSeSzDjK6HOa+o7+qJcCDkOQHSJC1V+YVd4jsmKjUEZ4XR3gr2n1TB7KbwS+Kks0NNodE5OBIEj9f9gtBfQZXpOp1AHNcCCPUcjuDsVn/DT/AGTwRJYXBpmMsUZTOxAP5itCszoKyxSuPR6yx4y7Mj4k4arWMy4YqTj4Kg0I2xD8Luh8lCSt5tlnZUp1WPAc0icJ0c0+80/PsYOyxXiW6zZbQ+kfdEOYTvTdm0+ncFO48nLpiWTHx7RHEoZQFyDEtTI9MWV0tXHU5aHDUBNbuqeHyT6iMlNRQIe8rvxn2jBno9vxN69RsVF3dVLbVDvhczuBhc36lWipTOwzVbvqmWVqFUaGoGOHIkOC0TAT71H3hTxNIO4ITvHITWs6QgcZqaAwFrgXFhgg5SW+EPEnQZ55RBO0G73Fa/aUmOJkxhdHxDIqn3mQ201KGeOoCWk+6GkFxjLXN5w5zGfJTHDNRzXVGOEZ4hmDvB0jpsl4PjPj/TWdyjZaK9QAZ8j9FW/tAuH71RZVpZ16LBLBq+mcyO4zI8+alrdX8E9R88kH3j2dRj5yc7CfPIfOE1Hp2YNWqMNLkMrRvtA4VYRUtVm8JHiq09ARu9vI7kb6983xJuMuSE5Rp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34579"/>
            <a:ext cx="1174630" cy="12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s://lh3.googleusercontent.com/-06X-MyvnQto/UT9837O8fuI/AAAAAAAAAPc/PkZnqGjUyuM/s0-d/DSC_011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t="32510" r="27032" b="14529"/>
          <a:stretch/>
        </p:blipFill>
        <p:spPr bwMode="auto">
          <a:xfrm>
            <a:off x="1061147" y="3212976"/>
            <a:ext cx="1134589" cy="12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34697372"/>
              </p:ext>
            </p:extLst>
          </p:nvPr>
        </p:nvGraphicFramePr>
        <p:xfrm>
          <a:off x="1547664" y="764704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44822701"/>
              </p:ext>
            </p:extLst>
          </p:nvPr>
        </p:nvGraphicFramePr>
        <p:xfrm>
          <a:off x="467544" y="2204864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0273"/>
            <a:ext cx="936104" cy="115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4" y="364502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 descr="data:image/jpeg;base64,/9j/4AAQSkZJRgABAQAAAQABAAD/2wCEAAkGBxISEhEUEhQPFBIUGBkUFBgXFxISFhchFxcYFhQUFRwYHCggGB0oHBQVJTIhJykrLi4uFx8zODMsNygtLisBCgoKDQ0OGxAQGzIfICY3Ly8sLCw2MiwsLCwsNCwsLCwsLCwsOCssLCwsLCwsLCwsLCwsLCwrLDcsLDQsLSwsN//AABEIAFwAXAMBIgACEQEDEQH/xAAaAAADAQEBAQAAAAAAAAAAAAADBQYEAgEH/8QAPBAAAQIDBAQMBAQHAAAAAAAAAQACAwQRBRIhMTJBUdEGIjNSYXFyc4GRsbITFJKhwcLS8CNCU2Ki4fH/xAAZAQACAwEAAAAAAAAAAAAAAAADBAABAgX/xAAjEQACAgIBBAMBAQAAAAAAAAAAAQIRAwQxBRIhMjNCUZET/9oADAMBAAIRAxEAPwDTISUIwoZMOETcaTxG80VOSLAkYVOThfQ3cu7P5GF3bfaEWXyUSVBJzl3PycfIQv6UL6G7kOPIwqD+HC+hm5bFGcKbXc83GHiA0NDS9/pSVJFRlNurN1o2hJwa3hCJGprWOPpglD+EsrSvy+G27DHjRIo0sSNmwautZYkpkHEkZk7kJTT4DNTXLKeUtGWiZBgOwtamIl2cxnk1fO4sGhJaCNlNSpuCNpF4MJ5qQKtPQMx91ntRXfL9H/yzOYz6RuXvyzOYz6RuRF6pSJ3y/QfyzOYz6RuSi2ITQ8UDRxRkANZTwJNbem3sj1KxkSob05P/AF8sspDkYfdt9oRoGSBI8jD7tvtCPByCcXBzp+zBWnELYMUtzDTRfOYmL+oCi+kzTGuY8OwaWm91UxK+fPg1Dy0kEZdPXsQc3BvB7jGDJAtGtDfLNIpReyEUkAYH18VrdBINajOqVi6H5R7idtGzzdLmghvh6LDYTiJqFsqQfFpVPNsvAtGZqCVO2dLubOQQdpP+JRoStUxfPjUWmi1C9C8C9VgT1Jbb029kepTsJJbmm3sj1KxPgb0vlLGR5GH3bfaEeDkECS5GH3bfaFohZBNrgQn7MBaUu6JCexpALhTH7hRVqMMqRDfQueL1QcKZU8KK/Cm+HcAOgB2thB1azQ16FmcU0Xjm4O0JLIcCaYYdNU0jxcVPWXogig1dexMXzIIG1JSVHSjK6Ck0JO1ctsl5eyKaNu4gazuzTOxpS8BEeMM2j8y6tSfxuMz1nOnQE1g1/vIV2M/1Ryx1QCu0qbGew10gc1ul5pr8sDsOBVzg4gVKzQEktzlG9kepTtJLc029kerkCfA5p/KWEnyEPu2+0LTCyCzSnIQ+7b7QtMPIJxcCE/ZnYWebaDgQCCMQcQVoCBMZjqUMoVxbEl3Gvw2g/wBtW+ilWWaDOOhMcXMaauJzGst6diuSFK2c4SL3Nj0pFdVrxxsudr/6s9qb8m+5rgezUW60NaOORRo2DKpWeWswAY4nM9KPCBN6IRxnYDoGQ+y1UpTqTbQKzBEkQ3EYt+43pfNyoBGGH7oU/IGW1LpyFxabDQKqIY5WZNbjvA7egrDbmm3sj1K0xYV5p2tOevoS+0Y14tJzDaHrBKS2YUrR0OnyvLRayvIQ+wz2haoeQWWU5CH2Ge0LWzIIq4QnP2YutW1fhOhsa0Oc/HE0oMtmOtDl7QdEdQtAwzBJ6qpVwviCHEZEcCWhhJAz4pOXmhWJbTZmMxrb3Eh3hxbmGQvU0jjmVRlFKo6aHx7QLTowsAOyB+Z3oqyajiGxz3ZNBcfAVUnwYhl8R0Z2lELj4V3g+SuKuSRb4KojEDx8sl2BUITTUk+CLAOCZZhHhxAOxDiNq0+BRIhukHUcCuARQ+ICiKYqucenOBG5IrWh/wASu0V9QfRP4+n1CqTW3ynh+JS+z6D3T/m/pZSvIQuwz2hbAcFHwuEEUQ2Nuw6BoGTtQA5yK7hLGumjYQwzo7z0kFZo0blo5m2xZwttQTAusY6tx7aGmvJYeBUy2DFjF4doQ2inWSdaC6MS6pQ4gBNdfQgvYVhI9OyVbH/Ce0/ithw4VSHGjsKUyoESyXBrqD+VtNmAw3pHAmCLuWDgcsc64+SZPtN1+9dZU0rgdvWmMOeKtsHk0Mt+CoYKNA1/sosupo25ErlD8nb0RluxAdGH5O/UiPYgYWhmKKZwb1LMwkh2wA/cpNFt6IQQWw/J36kJltxAwikPydX1UWxAj6fmGMxpnqSK1Tx/D8SiRLUeTWjMth3rDNzJc6pDcunp6ULPmhKFIa09PLjy90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865" r="50000" b="57370"/>
          <a:stretch/>
        </p:blipFill>
        <p:spPr bwMode="auto">
          <a:xfrm>
            <a:off x="7452320" y="3589144"/>
            <a:ext cx="1053553" cy="120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9" y="5136232"/>
            <a:ext cx="1101080" cy="11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Enseigner la physique 6-7 juillet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8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3119</TotalTime>
  <Words>1044</Words>
  <Application>Microsoft Office PowerPoint</Application>
  <PresentationFormat>Affichage à l'écran (4:3)</PresentationFormat>
  <Paragraphs>258</Paragraphs>
  <Slides>19</Slides>
  <Notes>5</Notes>
  <HiddenSlides>6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Clarté</vt:lpstr>
      <vt:lpstr>Horizons in Physics Education:  a network to improve the attraction of physics</vt:lpstr>
      <vt:lpstr>The objectives</vt:lpstr>
      <vt:lpstr>The priorities</vt:lpstr>
      <vt:lpstr>The project at glance</vt:lpstr>
      <vt:lpstr>The network</vt:lpstr>
      <vt:lpstr>Methodology</vt:lpstr>
      <vt:lpstr>The network</vt:lpstr>
      <vt:lpstr>Présentation PowerPoint</vt:lpstr>
      <vt:lpstr>Présentation PowerPoint</vt:lpstr>
      <vt:lpstr>Présentation PowerPoint</vt:lpstr>
      <vt:lpstr>Présentation PowerPoint</vt:lpstr>
      <vt:lpstr>WG1 : Inspiring Young People to Study Physics</vt:lpstr>
      <vt:lpstr>WG1 : Inspiring Young People to Study Physics</vt:lpstr>
      <vt:lpstr>WG1 : Inspiring Young People to Study Physics</vt:lpstr>
      <vt:lpstr>WG2 : New Competences for Physics Graduates – Fostering Innovation and Entrepreneurship</vt:lpstr>
      <vt:lpstr>WG3 : Improvements in Physics Teaching – Meeting Future Global Challenges in Physics Higher Education</vt:lpstr>
      <vt:lpstr>WG4 : Improvements in the Training and Supply of Physics School Teachers</vt:lpstr>
      <vt:lpstr>Methodology</vt:lpstr>
      <vt:lpstr>Keep informed on HOPE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</dc:title>
  <dc:creator>CNED</dc:creator>
  <cp:lastModifiedBy>Nadine</cp:lastModifiedBy>
  <cp:revision>291</cp:revision>
  <cp:lastPrinted>2014-08-28T20:19:54Z</cp:lastPrinted>
  <dcterms:created xsi:type="dcterms:W3CDTF">2013-10-05T08:01:54Z</dcterms:created>
  <dcterms:modified xsi:type="dcterms:W3CDTF">2015-07-07T08:38:29Z</dcterms:modified>
</cp:coreProperties>
</file>