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0" r:id="rId4"/>
    <p:sldId id="259" r:id="rId5"/>
    <p:sldId id="268" r:id="rId6"/>
    <p:sldId id="278" r:id="rId7"/>
    <p:sldId id="279" r:id="rId8"/>
    <p:sldId id="284" r:id="rId9"/>
    <p:sldId id="280" r:id="rId10"/>
    <p:sldId id="281" r:id="rId11"/>
    <p:sldId id="282" r:id="rId12"/>
    <p:sldId id="283" r:id="rId13"/>
    <p:sldId id="264" r:id="rId14"/>
    <p:sldId id="258" r:id="rId15"/>
    <p:sldId id="261" r:id="rId16"/>
    <p:sldId id="263" r:id="rId17"/>
    <p:sldId id="262" r:id="rId18"/>
    <p:sldId id="260" r:id="rId19"/>
    <p:sldId id="285" r:id="rId20"/>
    <p:sldId id="286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Tardy" initials="JT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31" y="-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TC\classification_question_UTC_EPU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NISCIEL\Classement%20Questions%20Unisci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ude\Boulot\Recherche\Didactique\POS\UTC\classification_question_UTC_EP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Dans la base Unisciel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Unisciel</c:v>
          </c:tx>
          <c:spPr>
            <a:solidFill>
              <a:schemeClr val="accent4"/>
            </a:solidFill>
          </c:spPr>
          <c:invertIfNegative val="0"/>
          <c:cat>
            <c:strRef>
              <c:f>analyse!$B$2:$E$2</c:f>
              <c:strCache>
                <c:ptCount val="4"/>
                <c:pt idx="0">
                  <c:v>Connaitre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analyse!$B$11:$E$11</c:f>
              <c:numCache>
                <c:formatCode>General</c:formatCode>
                <c:ptCount val="4"/>
                <c:pt idx="0">
                  <c:v>77</c:v>
                </c:pt>
                <c:pt idx="1">
                  <c:v>45</c:v>
                </c:pt>
                <c:pt idx="2">
                  <c:v>76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25536"/>
        <c:axId val="115987200"/>
      </c:barChart>
      <c:catAx>
        <c:axId val="41425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15987200"/>
        <c:crosses val="autoZero"/>
        <c:auto val="1"/>
        <c:lblAlgn val="ctr"/>
        <c:lblOffset val="100"/>
        <c:noMultiLvlLbl val="0"/>
      </c:catAx>
      <c:valAx>
        <c:axId val="115987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Nombre de questions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4142553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Univ1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Origine!$A$2</c:f>
              <c:strCache>
                <c:ptCount val="1"/>
                <c:pt idx="0">
                  <c:v>Lille</c:v>
                </c:pt>
              </c:strCache>
            </c:strRef>
          </c:tx>
          <c:invertIfNegative val="0"/>
          <c:cat>
            <c:strRef>
              <c:f>Origine!$D$2:$G$2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Origine!$D$11:$G$11</c:f>
              <c:numCache>
                <c:formatCode>General</c:formatCode>
                <c:ptCount val="4"/>
                <c:pt idx="0">
                  <c:v>32</c:v>
                </c:pt>
                <c:pt idx="1">
                  <c:v>34</c:v>
                </c:pt>
                <c:pt idx="2">
                  <c:v>31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30528"/>
        <c:axId val="186548608"/>
      </c:barChart>
      <c:catAx>
        <c:axId val="18343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86548608"/>
        <c:crosses val="autoZero"/>
        <c:auto val="1"/>
        <c:lblAlgn val="ctr"/>
        <c:lblOffset val="100"/>
        <c:noMultiLvlLbl val="0"/>
      </c:catAx>
      <c:valAx>
        <c:axId val="186548608"/>
        <c:scaling>
          <c:orientation val="minMax"/>
          <c:max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Nombre de questions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834305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Origine!$A$24</c:f>
              <c:strCache>
                <c:ptCount val="1"/>
                <c:pt idx="0">
                  <c:v>UTT</c:v>
                </c:pt>
              </c:strCache>
            </c:strRef>
          </c:tx>
          <c:invertIfNegative val="0"/>
          <c:cat>
            <c:strRef>
              <c:f>Origine!$D$2:$G$2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Origine!$D$32:$G$32</c:f>
              <c:numCache>
                <c:formatCode>General</c:formatCode>
                <c:ptCount val="4"/>
                <c:pt idx="0">
                  <c:v>43</c:v>
                </c:pt>
                <c:pt idx="1">
                  <c:v>11</c:v>
                </c:pt>
                <c:pt idx="2">
                  <c:v>36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635456"/>
        <c:axId val="191644032"/>
      </c:barChart>
      <c:catAx>
        <c:axId val="19163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1644032"/>
        <c:crosses val="autoZero"/>
        <c:auto val="1"/>
        <c:lblAlgn val="ctr"/>
        <c:lblOffset val="100"/>
        <c:noMultiLvlLbl val="0"/>
      </c:catAx>
      <c:valAx>
        <c:axId val="191644032"/>
        <c:scaling>
          <c:orientation val="minMax"/>
          <c:max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Nombre de questions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163545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Univ3</a:t>
            </a:r>
            <a:endParaRPr lang="fr-F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UTC</c:v>
          </c:tx>
          <c:spPr>
            <a:solidFill>
              <a:schemeClr val="accent3"/>
            </a:solidFill>
          </c:spPr>
          <c:invertIfNegative val="0"/>
          <c:cat>
            <c:strRef>
              <c:f>'Analyse des données'!$B$2:$E$2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'Analyse des données'!$B$5:$E$5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25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12192"/>
        <c:axId val="238932352"/>
      </c:barChart>
      <c:catAx>
        <c:axId val="22671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238932352"/>
        <c:crosses val="autoZero"/>
        <c:auto val="1"/>
        <c:lblAlgn val="ctr"/>
        <c:lblOffset val="100"/>
        <c:noMultiLvlLbl val="0"/>
      </c:catAx>
      <c:valAx>
        <c:axId val="23893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Nombre de questions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2267121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Mécanique</a:t>
            </a:r>
            <a:endParaRPr lang="en-US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'Analyse données'!$B$8</c:f>
              <c:strCache>
                <c:ptCount val="1"/>
                <c:pt idx="0">
                  <c:v>Mécanique</c:v>
                </c:pt>
              </c:strCache>
            </c:strRef>
          </c:tx>
          <c:invertIfNegative val="0"/>
          <c:cat>
            <c:strRef>
              <c:f>'Analyse données'!$C$3:$F$3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'Analyse données'!$C$8:$F$8</c:f>
              <c:numCache>
                <c:formatCode>General</c:formatCode>
                <c:ptCount val="4"/>
                <c:pt idx="0">
                  <c:v>15</c:v>
                </c:pt>
                <c:pt idx="1">
                  <c:v>24</c:v>
                </c:pt>
                <c:pt idx="2">
                  <c:v>31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584512"/>
        <c:axId val="189586048"/>
      </c:barChart>
      <c:catAx>
        <c:axId val="18958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89586048"/>
        <c:crosses val="autoZero"/>
        <c:auto val="1"/>
        <c:lblAlgn val="ctr"/>
        <c:lblOffset val="100"/>
        <c:noMultiLvlLbl val="0"/>
      </c:catAx>
      <c:valAx>
        <c:axId val="189586048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fr-FR" sz="1200" dirty="0" smtClean="0"/>
                  <a:t>Nombre</a:t>
                </a:r>
                <a:r>
                  <a:rPr lang="fr-FR" sz="1200" baseline="0" dirty="0" smtClean="0"/>
                  <a:t> de questions</a:t>
                </a:r>
                <a:endParaRPr lang="fr-F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895845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Physique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Ondes</a:t>
            </a:r>
            <a:endParaRPr lang="en-US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'Analyse données'!$B$12</c:f>
              <c:strCache>
                <c:ptCount val="1"/>
                <c:pt idx="0">
                  <c:v>Ondes</c:v>
                </c:pt>
              </c:strCache>
            </c:strRef>
          </c:tx>
          <c:invertIfNegative val="0"/>
          <c:cat>
            <c:strRef>
              <c:f>'Analyse données'!$C$3:$F$3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'Analyse données'!$C$12:$F$12</c:f>
              <c:numCache>
                <c:formatCode>0</c:formatCode>
                <c:ptCount val="4"/>
                <c:pt idx="0">
                  <c:v>21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102144"/>
        <c:axId val="190321024"/>
      </c:barChart>
      <c:catAx>
        <c:axId val="19010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321024"/>
        <c:crosses val="autoZero"/>
        <c:auto val="1"/>
        <c:lblAlgn val="ctr"/>
        <c:lblOffset val="100"/>
        <c:noMultiLvlLbl val="0"/>
      </c:catAx>
      <c:valAx>
        <c:axId val="190321024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fr-FR" sz="1200" dirty="0" smtClean="0"/>
                  <a:t>Nombre</a:t>
                </a:r>
                <a:r>
                  <a:rPr lang="fr-FR" sz="1200" baseline="0" dirty="0" smtClean="0"/>
                  <a:t> de questions</a:t>
                </a:r>
                <a:endParaRPr lang="fr-FR" sz="1200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10214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Optique</a:t>
            </a:r>
            <a:r>
              <a:rPr lang="en-US" dirty="0" smtClean="0"/>
              <a:t> </a:t>
            </a:r>
            <a:r>
              <a:rPr lang="en-US" dirty="0" err="1" smtClean="0"/>
              <a:t>géométrique</a:t>
            </a:r>
            <a:endParaRPr lang="en-US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'Analyse données'!$B$14</c:f>
              <c:strCache>
                <c:ptCount val="1"/>
                <c:pt idx="0">
                  <c:v>optique géométrique</c:v>
                </c:pt>
              </c:strCache>
            </c:strRef>
          </c:tx>
          <c:invertIfNegative val="0"/>
          <c:cat>
            <c:strRef>
              <c:f>'Analyse données'!$C$3:$F$3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'Analyse données'!$C$14:$F$14</c:f>
              <c:numCache>
                <c:formatCode>General</c:formatCode>
                <c:ptCount val="4"/>
                <c:pt idx="0">
                  <c:v>28</c:v>
                </c:pt>
                <c:pt idx="1">
                  <c:v>17</c:v>
                </c:pt>
                <c:pt idx="2">
                  <c:v>19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349696"/>
        <c:axId val="190351232"/>
      </c:barChart>
      <c:catAx>
        <c:axId val="19034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351232"/>
        <c:crosses val="autoZero"/>
        <c:auto val="1"/>
        <c:lblAlgn val="ctr"/>
        <c:lblOffset val="100"/>
        <c:noMultiLvlLbl val="0"/>
      </c:catAx>
      <c:valAx>
        <c:axId val="190351232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fr-FR" sz="1200" dirty="0" smtClean="0"/>
                  <a:t>Nombre de questions</a:t>
                </a:r>
                <a:endParaRPr lang="fr-F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3496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Maths </a:t>
            </a:r>
            <a:r>
              <a:rPr lang="fr-FR" dirty="0"/>
              <a:t>pour la physique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'Analyse des données'!$A$3</c:f>
              <c:strCache>
                <c:ptCount val="1"/>
                <c:pt idx="0">
                  <c:v>maths pour la physique</c:v>
                </c:pt>
              </c:strCache>
            </c:strRef>
          </c:tx>
          <c:invertIfNegative val="0"/>
          <c:cat>
            <c:strRef>
              <c:f>'Analyse des données'!$B$2:$E$2</c:f>
              <c:strCache>
                <c:ptCount val="4"/>
                <c:pt idx="0">
                  <c:v>Connaître</c:v>
                </c:pt>
                <c:pt idx="1">
                  <c:v>Comprendre</c:v>
                </c:pt>
                <c:pt idx="2">
                  <c:v>Appliquer</c:v>
                </c:pt>
                <c:pt idx="3">
                  <c:v>Analyser</c:v>
                </c:pt>
              </c:strCache>
            </c:strRef>
          </c:cat>
          <c:val>
            <c:numRef>
              <c:f>'Analyse des données'!$B$3:$E$3</c:f>
              <c:numCache>
                <c:formatCode>General</c:formatCode>
                <c:ptCount val="4"/>
                <c:pt idx="1">
                  <c:v>2</c:v>
                </c:pt>
                <c:pt idx="2">
                  <c:v>14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359424"/>
        <c:axId val="190360960"/>
      </c:barChart>
      <c:catAx>
        <c:axId val="19035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360960"/>
        <c:crosses val="autoZero"/>
        <c:auto val="1"/>
        <c:lblAlgn val="ctr"/>
        <c:lblOffset val="100"/>
        <c:noMultiLvlLbl val="0"/>
      </c:catAx>
      <c:valAx>
        <c:axId val="190360960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Nombre de questions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903594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B162C-21C0-4DBD-8B16-08DAA5D2F149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648E75C-7362-497A-8B1A-3944B08C36C2}">
      <dgm:prSet phldrT="[Texte]"/>
      <dgm:spPr/>
      <dgm:t>
        <a:bodyPr/>
        <a:lstStyle/>
        <a:p>
          <a:r>
            <a:rPr lang="fr-FR" dirty="0" smtClean="0"/>
            <a:t>Lutter contre l’échec  : </a:t>
          </a:r>
          <a:r>
            <a:rPr lang="fr-FR" dirty="0" smtClean="0"/>
            <a:t>remédiation</a:t>
          </a:r>
          <a:endParaRPr lang="fr-FR" dirty="0"/>
        </a:p>
      </dgm:t>
    </dgm:pt>
    <dgm:pt modelId="{B88E32AD-A03B-40C5-9593-849110418D6F}" type="parTrans" cxnId="{D0E874E0-7F49-4FA0-AC19-77AE35B2E003}">
      <dgm:prSet/>
      <dgm:spPr/>
      <dgm:t>
        <a:bodyPr/>
        <a:lstStyle/>
        <a:p>
          <a:endParaRPr lang="fr-FR"/>
        </a:p>
      </dgm:t>
    </dgm:pt>
    <dgm:pt modelId="{C3B95AB8-0F21-4C98-8C13-6A68C38FBC8F}" type="sibTrans" cxnId="{D0E874E0-7F49-4FA0-AC19-77AE35B2E003}">
      <dgm:prSet/>
      <dgm:spPr/>
      <dgm:t>
        <a:bodyPr/>
        <a:lstStyle/>
        <a:p>
          <a:endParaRPr lang="fr-FR"/>
        </a:p>
      </dgm:t>
    </dgm:pt>
    <dgm:pt modelId="{E68D415A-4BBE-4C02-8FA7-BBCBE279A20C}">
      <dgm:prSet phldrT="[Texte]"/>
      <dgm:spPr/>
      <dgm:t>
        <a:bodyPr/>
        <a:lstStyle/>
        <a:p>
          <a:r>
            <a:rPr lang="fr-FR" dirty="0" smtClean="0"/>
            <a:t>Dispositif d’aide à l’orientation</a:t>
          </a:r>
          <a:endParaRPr lang="fr-FR" dirty="0"/>
        </a:p>
      </dgm:t>
    </dgm:pt>
    <dgm:pt modelId="{CA81CAC6-96D2-430B-938D-1A54B08B10FE}" type="parTrans" cxnId="{C3DAE511-F933-4C5F-93F6-85610B8A7AE8}">
      <dgm:prSet/>
      <dgm:spPr/>
      <dgm:t>
        <a:bodyPr/>
        <a:lstStyle/>
        <a:p>
          <a:endParaRPr lang="fr-FR"/>
        </a:p>
      </dgm:t>
    </dgm:pt>
    <dgm:pt modelId="{BE6A6F9F-B3AF-44F7-A8BB-E8530463DAC4}" type="sibTrans" cxnId="{C3DAE511-F933-4C5F-93F6-85610B8A7AE8}">
      <dgm:prSet/>
      <dgm:spPr/>
      <dgm:t>
        <a:bodyPr/>
        <a:lstStyle/>
        <a:p>
          <a:endParaRPr lang="fr-FR"/>
        </a:p>
      </dgm:t>
    </dgm:pt>
    <dgm:pt modelId="{46077B34-E33C-4739-9DEF-E305F031BE29}">
      <dgm:prSet phldrT="[Texte]" custT="1"/>
      <dgm:spPr/>
      <dgm:t>
        <a:bodyPr/>
        <a:lstStyle/>
        <a:p>
          <a:r>
            <a:rPr lang="fr-FR" sz="2400" dirty="0" smtClean="0"/>
            <a:t>Projet</a:t>
          </a:r>
          <a:r>
            <a:rPr lang="fr-FR" sz="1800" dirty="0" smtClean="0"/>
            <a:t> </a:t>
          </a:r>
          <a:r>
            <a:rPr lang="fr-FR" sz="1600" dirty="0" smtClean="0"/>
            <a:t>faq2sciences.fr</a:t>
          </a:r>
        </a:p>
        <a:p>
          <a:r>
            <a:rPr lang="fr-FR" sz="2400" dirty="0" smtClean="0">
              <a:latin typeface="Calibri"/>
            </a:rPr>
            <a:t>→ lycéens</a:t>
          </a:r>
          <a:endParaRPr lang="fr-FR" sz="2400" dirty="0"/>
        </a:p>
      </dgm:t>
    </dgm:pt>
    <dgm:pt modelId="{E091341B-FDD4-4FC2-8E6A-11A96DDBE824}" type="parTrans" cxnId="{E8D12428-AD4C-467E-A2C5-E9021E9D78D2}">
      <dgm:prSet/>
      <dgm:spPr/>
      <dgm:t>
        <a:bodyPr/>
        <a:lstStyle/>
        <a:p>
          <a:endParaRPr lang="fr-FR"/>
        </a:p>
      </dgm:t>
    </dgm:pt>
    <dgm:pt modelId="{E0838858-0AE0-48F3-A949-9790AB83109B}" type="sibTrans" cxnId="{E8D12428-AD4C-467E-A2C5-E9021E9D78D2}">
      <dgm:prSet/>
      <dgm:spPr/>
      <dgm:t>
        <a:bodyPr/>
        <a:lstStyle/>
        <a:p>
          <a:endParaRPr lang="fr-FR"/>
        </a:p>
      </dgm:t>
    </dgm:pt>
    <dgm:pt modelId="{A43E24DE-0E7C-4A70-8325-9A29FD7F4004}">
      <dgm:prSet phldrT="[Texte]"/>
      <dgm:spPr/>
      <dgm:t>
        <a:bodyPr/>
        <a:lstStyle/>
        <a:p>
          <a:r>
            <a:rPr lang="fr-FR" dirty="0" smtClean="0"/>
            <a:t>Mettre les étudiants au travail</a:t>
          </a:r>
          <a:endParaRPr lang="fr-FR" dirty="0"/>
        </a:p>
      </dgm:t>
    </dgm:pt>
    <dgm:pt modelId="{61391C59-9EAD-447A-AE3C-523CC40A7577}" type="parTrans" cxnId="{52CA47F9-448D-4CD1-A375-B89A957E4D15}">
      <dgm:prSet/>
      <dgm:spPr/>
      <dgm:t>
        <a:bodyPr/>
        <a:lstStyle/>
        <a:p>
          <a:endParaRPr lang="fr-FR"/>
        </a:p>
      </dgm:t>
    </dgm:pt>
    <dgm:pt modelId="{C4E0B81E-F861-4602-8769-8A7BABB5C79A}" type="sibTrans" cxnId="{52CA47F9-448D-4CD1-A375-B89A957E4D15}">
      <dgm:prSet/>
      <dgm:spPr/>
      <dgm:t>
        <a:bodyPr/>
        <a:lstStyle/>
        <a:p>
          <a:endParaRPr lang="fr-FR"/>
        </a:p>
      </dgm:t>
    </dgm:pt>
    <dgm:pt modelId="{696982E6-7EFD-44D2-AC8F-B5EDA06BE8D3}" type="pres">
      <dgm:prSet presAssocID="{2E4B162C-21C0-4DBD-8B16-08DAA5D2F14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07D65D-7893-4D1A-8D4D-4B361C171409}" type="pres">
      <dgm:prSet presAssocID="{2E4B162C-21C0-4DBD-8B16-08DAA5D2F149}" presName="diamond" presStyleLbl="bgShp" presStyleIdx="0" presStyleCnt="1" custLinFactNeighborX="679" custLinFactNeighborY="5427"/>
      <dgm:spPr/>
    </dgm:pt>
    <dgm:pt modelId="{A74498AB-544C-4F83-9462-B6DE45F56D0F}" type="pres">
      <dgm:prSet presAssocID="{2E4B162C-21C0-4DBD-8B16-08DAA5D2F149}" presName="quad1" presStyleLbl="node1" presStyleIdx="0" presStyleCnt="4" custLinFactNeighborX="-16704" custLinFactNeighborY="-12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6A42DC-04E8-410B-A884-9C0AF9B89C05}" type="pres">
      <dgm:prSet presAssocID="{2E4B162C-21C0-4DBD-8B16-08DAA5D2F149}" presName="quad2" presStyleLbl="node1" presStyleIdx="1" presStyleCnt="4" custLinFactNeighborX="17228" custLinFactNeighborY="-16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B5C616-D6F7-4345-8660-B62531D14FC1}" type="pres">
      <dgm:prSet presAssocID="{2E4B162C-21C0-4DBD-8B16-08DAA5D2F149}" presName="quad3" presStyleLbl="node1" presStyleIdx="2" presStyleCnt="4" custLinFactNeighborX="-16704" custLinFactNeighborY="140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845A5C-F2AB-48CC-B51D-7F4A2AD085A0}" type="pres">
      <dgm:prSet presAssocID="{2E4B162C-21C0-4DBD-8B16-08DAA5D2F149}" presName="quad4" presStyleLbl="node1" presStyleIdx="3" presStyleCnt="4" custLinFactNeighborX="17228" custLinFactNeighborY="140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CA47F9-448D-4CD1-A375-B89A957E4D15}" srcId="{2E4B162C-21C0-4DBD-8B16-08DAA5D2F149}" destId="{A43E24DE-0E7C-4A70-8325-9A29FD7F4004}" srcOrd="3" destOrd="0" parTransId="{61391C59-9EAD-447A-AE3C-523CC40A7577}" sibTransId="{C4E0B81E-F861-4602-8769-8A7BABB5C79A}"/>
    <dgm:cxn modelId="{D0E874E0-7F49-4FA0-AC19-77AE35B2E003}" srcId="{2E4B162C-21C0-4DBD-8B16-08DAA5D2F149}" destId="{E648E75C-7362-497A-8B1A-3944B08C36C2}" srcOrd="0" destOrd="0" parTransId="{B88E32AD-A03B-40C5-9593-849110418D6F}" sibTransId="{C3B95AB8-0F21-4C98-8C13-6A68C38FBC8F}"/>
    <dgm:cxn modelId="{85DFAF62-DF0B-4196-BAF0-B71533667CA6}" type="presOf" srcId="{2E4B162C-21C0-4DBD-8B16-08DAA5D2F149}" destId="{696982E6-7EFD-44D2-AC8F-B5EDA06BE8D3}" srcOrd="0" destOrd="0" presId="urn:microsoft.com/office/officeart/2005/8/layout/matrix3"/>
    <dgm:cxn modelId="{E8D12428-AD4C-467E-A2C5-E9021E9D78D2}" srcId="{2E4B162C-21C0-4DBD-8B16-08DAA5D2F149}" destId="{46077B34-E33C-4739-9DEF-E305F031BE29}" srcOrd="2" destOrd="0" parTransId="{E091341B-FDD4-4FC2-8E6A-11A96DDBE824}" sibTransId="{E0838858-0AE0-48F3-A949-9790AB83109B}"/>
    <dgm:cxn modelId="{1C24101A-1854-4376-AC43-FCE42766BC62}" type="presOf" srcId="{E648E75C-7362-497A-8B1A-3944B08C36C2}" destId="{A74498AB-544C-4F83-9462-B6DE45F56D0F}" srcOrd="0" destOrd="0" presId="urn:microsoft.com/office/officeart/2005/8/layout/matrix3"/>
    <dgm:cxn modelId="{C3DAE511-F933-4C5F-93F6-85610B8A7AE8}" srcId="{2E4B162C-21C0-4DBD-8B16-08DAA5D2F149}" destId="{E68D415A-4BBE-4C02-8FA7-BBCBE279A20C}" srcOrd="1" destOrd="0" parTransId="{CA81CAC6-96D2-430B-938D-1A54B08B10FE}" sibTransId="{BE6A6F9F-B3AF-44F7-A8BB-E8530463DAC4}"/>
    <dgm:cxn modelId="{5E6A13FB-93E8-49C3-984A-A0F8F75C74DB}" type="presOf" srcId="{A43E24DE-0E7C-4A70-8325-9A29FD7F4004}" destId="{94845A5C-F2AB-48CC-B51D-7F4A2AD085A0}" srcOrd="0" destOrd="0" presId="urn:microsoft.com/office/officeart/2005/8/layout/matrix3"/>
    <dgm:cxn modelId="{8F417DBE-8AFF-49EB-827D-84A232C5D605}" type="presOf" srcId="{E68D415A-4BBE-4C02-8FA7-BBCBE279A20C}" destId="{FF6A42DC-04E8-410B-A884-9C0AF9B89C05}" srcOrd="0" destOrd="0" presId="urn:microsoft.com/office/officeart/2005/8/layout/matrix3"/>
    <dgm:cxn modelId="{AB2F1FC3-416C-43F5-A3C2-F7AF596B1D6F}" type="presOf" srcId="{46077B34-E33C-4739-9DEF-E305F031BE29}" destId="{F3B5C616-D6F7-4345-8660-B62531D14FC1}" srcOrd="0" destOrd="0" presId="urn:microsoft.com/office/officeart/2005/8/layout/matrix3"/>
    <dgm:cxn modelId="{B10994AF-0558-4561-8EA4-B5DA4289DD16}" type="presParOf" srcId="{696982E6-7EFD-44D2-AC8F-B5EDA06BE8D3}" destId="{8007D65D-7893-4D1A-8D4D-4B361C171409}" srcOrd="0" destOrd="0" presId="urn:microsoft.com/office/officeart/2005/8/layout/matrix3"/>
    <dgm:cxn modelId="{85FE5FBD-F6CE-4D1A-9D6D-C1B43E215A4C}" type="presParOf" srcId="{696982E6-7EFD-44D2-AC8F-B5EDA06BE8D3}" destId="{A74498AB-544C-4F83-9462-B6DE45F56D0F}" srcOrd="1" destOrd="0" presId="urn:microsoft.com/office/officeart/2005/8/layout/matrix3"/>
    <dgm:cxn modelId="{54D0C001-2445-42EB-B357-0035C79DE4A7}" type="presParOf" srcId="{696982E6-7EFD-44D2-AC8F-B5EDA06BE8D3}" destId="{FF6A42DC-04E8-410B-A884-9C0AF9B89C05}" srcOrd="2" destOrd="0" presId="urn:microsoft.com/office/officeart/2005/8/layout/matrix3"/>
    <dgm:cxn modelId="{077361E1-4816-4C2E-9D89-40EEEEBD1AF3}" type="presParOf" srcId="{696982E6-7EFD-44D2-AC8F-B5EDA06BE8D3}" destId="{F3B5C616-D6F7-4345-8660-B62531D14FC1}" srcOrd="3" destOrd="0" presId="urn:microsoft.com/office/officeart/2005/8/layout/matrix3"/>
    <dgm:cxn modelId="{0E790696-9AA3-4970-85B3-F6F8645A1104}" type="presParOf" srcId="{696982E6-7EFD-44D2-AC8F-B5EDA06BE8D3}" destId="{94845A5C-F2AB-48CC-B51D-7F4A2AD085A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67767-EDD4-43B9-A5E4-59E773BDCA25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FA3EC6F4-274C-492F-B0C1-2CD430C44E18}">
      <dgm:prSet phldrT="[Texte]"/>
      <dgm:spPr/>
      <dgm:t>
        <a:bodyPr/>
        <a:lstStyle/>
        <a:p>
          <a:r>
            <a:rPr lang="fr-FR" dirty="0" smtClean="0"/>
            <a:t>Créer</a:t>
          </a:r>
          <a:endParaRPr lang="fr-FR" dirty="0"/>
        </a:p>
      </dgm:t>
    </dgm:pt>
    <dgm:pt modelId="{849502F6-AAD3-43E7-9EB9-395BF4395BAA}" type="parTrans" cxnId="{4DD2C83A-4006-400F-A302-52A6A30BF9F7}">
      <dgm:prSet/>
      <dgm:spPr/>
      <dgm:t>
        <a:bodyPr/>
        <a:lstStyle/>
        <a:p>
          <a:endParaRPr lang="fr-FR"/>
        </a:p>
      </dgm:t>
    </dgm:pt>
    <dgm:pt modelId="{7BB74D3D-0657-493C-95AF-5F21F9348604}" type="sibTrans" cxnId="{4DD2C83A-4006-400F-A302-52A6A30BF9F7}">
      <dgm:prSet/>
      <dgm:spPr/>
      <dgm:t>
        <a:bodyPr/>
        <a:lstStyle/>
        <a:p>
          <a:endParaRPr lang="fr-FR"/>
        </a:p>
      </dgm:t>
    </dgm:pt>
    <dgm:pt modelId="{26C58E50-AFB4-4EA3-95D9-2160B5F76DF3}">
      <dgm:prSet phldrT="[Texte]"/>
      <dgm:spPr/>
      <dgm:t>
        <a:bodyPr/>
        <a:lstStyle/>
        <a:p>
          <a:r>
            <a:rPr lang="fr-FR" dirty="0" smtClean="0"/>
            <a:t>Comprendre</a:t>
          </a:r>
          <a:endParaRPr lang="fr-FR" dirty="0"/>
        </a:p>
      </dgm:t>
    </dgm:pt>
    <dgm:pt modelId="{1BB59B73-4437-4A3A-B14D-F09E2240AC00}" type="parTrans" cxnId="{652B0296-3A90-48E8-9CEF-C1E67A6F5500}">
      <dgm:prSet/>
      <dgm:spPr/>
      <dgm:t>
        <a:bodyPr/>
        <a:lstStyle/>
        <a:p>
          <a:endParaRPr lang="fr-FR"/>
        </a:p>
      </dgm:t>
    </dgm:pt>
    <dgm:pt modelId="{23733915-8BC4-4D2C-8BD6-8BB2A2D08E31}" type="sibTrans" cxnId="{652B0296-3A90-48E8-9CEF-C1E67A6F5500}">
      <dgm:prSet/>
      <dgm:spPr/>
      <dgm:t>
        <a:bodyPr/>
        <a:lstStyle/>
        <a:p>
          <a:endParaRPr lang="fr-FR"/>
        </a:p>
      </dgm:t>
    </dgm:pt>
    <dgm:pt modelId="{50334845-796E-4787-A72C-8BC07EEDADDC}">
      <dgm:prSet phldrT="[Texte]"/>
      <dgm:spPr/>
      <dgm:t>
        <a:bodyPr/>
        <a:lstStyle/>
        <a:p>
          <a:r>
            <a:rPr lang="fr-FR" dirty="0" smtClean="0"/>
            <a:t>Connaître</a:t>
          </a:r>
          <a:endParaRPr lang="fr-FR" dirty="0"/>
        </a:p>
      </dgm:t>
    </dgm:pt>
    <dgm:pt modelId="{7911E475-202A-4793-BA12-9FF5FF21C51B}" type="parTrans" cxnId="{6CFA01E1-D704-41FF-BDE3-1D4D0F72DD71}">
      <dgm:prSet/>
      <dgm:spPr/>
      <dgm:t>
        <a:bodyPr/>
        <a:lstStyle/>
        <a:p>
          <a:endParaRPr lang="fr-FR"/>
        </a:p>
      </dgm:t>
    </dgm:pt>
    <dgm:pt modelId="{72710732-8403-4468-B95B-65DD60705C66}" type="sibTrans" cxnId="{6CFA01E1-D704-41FF-BDE3-1D4D0F72DD71}">
      <dgm:prSet/>
      <dgm:spPr/>
      <dgm:t>
        <a:bodyPr/>
        <a:lstStyle/>
        <a:p>
          <a:endParaRPr lang="fr-FR"/>
        </a:p>
      </dgm:t>
    </dgm:pt>
    <dgm:pt modelId="{A0D8DD4A-4D84-4724-B4DD-23C6445BA5E2}">
      <dgm:prSet/>
      <dgm:spPr/>
      <dgm:t>
        <a:bodyPr/>
        <a:lstStyle/>
        <a:p>
          <a:r>
            <a:rPr lang="fr-FR" dirty="0" smtClean="0"/>
            <a:t>Evaluer </a:t>
          </a:r>
          <a:endParaRPr lang="fr-FR" dirty="0"/>
        </a:p>
      </dgm:t>
    </dgm:pt>
    <dgm:pt modelId="{61CD0ED7-33B9-49D4-9AAE-1EDF2592128E}" type="parTrans" cxnId="{26445ADE-D318-4243-AD5E-63A869AAFE85}">
      <dgm:prSet/>
      <dgm:spPr/>
      <dgm:t>
        <a:bodyPr/>
        <a:lstStyle/>
        <a:p>
          <a:endParaRPr lang="fr-FR"/>
        </a:p>
      </dgm:t>
    </dgm:pt>
    <dgm:pt modelId="{EA2F2F47-75D9-49AF-9E8C-716D00D7EF67}" type="sibTrans" cxnId="{26445ADE-D318-4243-AD5E-63A869AAFE85}">
      <dgm:prSet/>
      <dgm:spPr/>
      <dgm:t>
        <a:bodyPr/>
        <a:lstStyle/>
        <a:p>
          <a:endParaRPr lang="fr-FR"/>
        </a:p>
      </dgm:t>
    </dgm:pt>
    <dgm:pt modelId="{0F15A573-4130-4636-A6FA-158B4E46C6BD}">
      <dgm:prSet/>
      <dgm:spPr/>
      <dgm:t>
        <a:bodyPr/>
        <a:lstStyle/>
        <a:p>
          <a:r>
            <a:rPr lang="fr-FR" dirty="0" smtClean="0"/>
            <a:t>Analyser</a:t>
          </a:r>
          <a:endParaRPr lang="fr-FR" dirty="0"/>
        </a:p>
      </dgm:t>
    </dgm:pt>
    <dgm:pt modelId="{9B29CD47-0265-4303-9CE8-472B059A3B6C}" type="parTrans" cxnId="{1D971E09-B0A9-461B-9505-56BA7623460F}">
      <dgm:prSet/>
      <dgm:spPr/>
      <dgm:t>
        <a:bodyPr/>
        <a:lstStyle/>
        <a:p>
          <a:endParaRPr lang="fr-FR"/>
        </a:p>
      </dgm:t>
    </dgm:pt>
    <dgm:pt modelId="{BC2B2AC1-5FF0-4A89-B8AC-3BE623193F95}" type="sibTrans" cxnId="{1D971E09-B0A9-461B-9505-56BA7623460F}">
      <dgm:prSet/>
      <dgm:spPr/>
      <dgm:t>
        <a:bodyPr/>
        <a:lstStyle/>
        <a:p>
          <a:endParaRPr lang="fr-FR"/>
        </a:p>
      </dgm:t>
    </dgm:pt>
    <dgm:pt modelId="{FC9BA933-F864-4C9F-9C58-D8EC6281BBF3}">
      <dgm:prSet/>
      <dgm:spPr/>
      <dgm:t>
        <a:bodyPr/>
        <a:lstStyle/>
        <a:p>
          <a:r>
            <a:rPr lang="fr-FR" dirty="0" smtClean="0"/>
            <a:t>Appliquer</a:t>
          </a:r>
          <a:endParaRPr lang="fr-FR" dirty="0"/>
        </a:p>
      </dgm:t>
    </dgm:pt>
    <dgm:pt modelId="{462ACDEC-29F6-4C10-93E9-37ADF9635659}" type="parTrans" cxnId="{B59D225A-6E37-44D2-9D8B-F74D045C5B88}">
      <dgm:prSet/>
      <dgm:spPr/>
      <dgm:t>
        <a:bodyPr/>
        <a:lstStyle/>
        <a:p>
          <a:endParaRPr lang="fr-FR"/>
        </a:p>
      </dgm:t>
    </dgm:pt>
    <dgm:pt modelId="{E833D7D4-93DC-46D0-9138-5A94130707B9}" type="sibTrans" cxnId="{B59D225A-6E37-44D2-9D8B-F74D045C5B88}">
      <dgm:prSet/>
      <dgm:spPr/>
      <dgm:t>
        <a:bodyPr/>
        <a:lstStyle/>
        <a:p>
          <a:endParaRPr lang="fr-FR"/>
        </a:p>
      </dgm:t>
    </dgm:pt>
    <dgm:pt modelId="{561948F3-445A-4331-A8D5-C1908F49A577}" type="pres">
      <dgm:prSet presAssocID="{69C67767-EDD4-43B9-A5E4-59E773BDCA25}" presName="compositeShape" presStyleCnt="0">
        <dgm:presLayoutVars>
          <dgm:dir/>
          <dgm:resizeHandles/>
        </dgm:presLayoutVars>
      </dgm:prSet>
      <dgm:spPr/>
    </dgm:pt>
    <dgm:pt modelId="{85B82C75-3B24-40BE-8C5D-02952301D1E6}" type="pres">
      <dgm:prSet presAssocID="{69C67767-EDD4-43B9-A5E4-59E773BDCA25}" presName="pyramid" presStyleLbl="node1" presStyleIdx="0" presStyleCnt="1" custLinFactNeighborX="-23641" custLinFactNeighborY="-959"/>
      <dgm:spPr/>
    </dgm:pt>
    <dgm:pt modelId="{48737525-CACA-4C46-8FA2-C4604FD72FF8}" type="pres">
      <dgm:prSet presAssocID="{69C67767-EDD4-43B9-A5E4-59E773BDCA25}" presName="theList" presStyleCnt="0"/>
      <dgm:spPr/>
    </dgm:pt>
    <dgm:pt modelId="{E599BC23-90D9-4FE8-AAAD-A8EBFCF0E9D1}" type="pres">
      <dgm:prSet presAssocID="{FA3EC6F4-274C-492F-B0C1-2CD430C44E18}" presName="aNode" presStyleLbl="fgAcc1" presStyleIdx="0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8FFB17-7DBC-4473-8559-55DAC59CE959}" type="pres">
      <dgm:prSet presAssocID="{FA3EC6F4-274C-492F-B0C1-2CD430C44E18}" presName="aSpace" presStyleCnt="0"/>
      <dgm:spPr/>
    </dgm:pt>
    <dgm:pt modelId="{C4D9DAA6-B24A-4DB2-8CC0-F748A7E669BC}" type="pres">
      <dgm:prSet presAssocID="{A0D8DD4A-4D84-4724-B4DD-23C6445BA5E2}" presName="aNode" presStyleLbl="fgAcc1" presStyleIdx="1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AC7B5A-7D1A-43CF-8152-999FB7D4C861}" type="pres">
      <dgm:prSet presAssocID="{A0D8DD4A-4D84-4724-B4DD-23C6445BA5E2}" presName="aSpace" presStyleCnt="0"/>
      <dgm:spPr/>
    </dgm:pt>
    <dgm:pt modelId="{C1B6C410-3132-4D94-8319-F74E587B2A0A}" type="pres">
      <dgm:prSet presAssocID="{0F15A573-4130-4636-A6FA-158B4E46C6BD}" presName="aNode" presStyleLbl="fgAcc1" presStyleIdx="2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305578-BAF5-40A5-8835-799AF9486F4A}" type="pres">
      <dgm:prSet presAssocID="{0F15A573-4130-4636-A6FA-158B4E46C6BD}" presName="aSpace" presStyleCnt="0"/>
      <dgm:spPr/>
    </dgm:pt>
    <dgm:pt modelId="{3194340F-DD67-4606-B6E8-9BDA9EEAE115}" type="pres">
      <dgm:prSet presAssocID="{FC9BA933-F864-4C9F-9C58-D8EC6281BBF3}" presName="aNode" presStyleLbl="fgAcc1" presStyleIdx="3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A586D-B276-4B0C-B667-DE50B3C9E3E0}" type="pres">
      <dgm:prSet presAssocID="{FC9BA933-F864-4C9F-9C58-D8EC6281BBF3}" presName="aSpace" presStyleCnt="0"/>
      <dgm:spPr/>
    </dgm:pt>
    <dgm:pt modelId="{B852D8F2-81C2-48B6-A397-8B014F06F54D}" type="pres">
      <dgm:prSet presAssocID="{26C58E50-AFB4-4EA3-95D9-2160B5F76DF3}" presName="aNode" presStyleLbl="fgAcc1" presStyleIdx="4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733525-E855-40C1-A7CE-7D4005934DC4}" type="pres">
      <dgm:prSet presAssocID="{26C58E50-AFB4-4EA3-95D9-2160B5F76DF3}" presName="aSpace" presStyleCnt="0"/>
      <dgm:spPr/>
    </dgm:pt>
    <dgm:pt modelId="{FE274C88-00F0-49CA-AA6E-0849FFE9CF03}" type="pres">
      <dgm:prSet presAssocID="{50334845-796E-4787-A72C-8BC07EEDADDC}" presName="aNode" presStyleLbl="fgAcc1" presStyleIdx="5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BD78F7-62E6-42DB-9797-C0592887BCA8}" type="pres">
      <dgm:prSet presAssocID="{50334845-796E-4787-A72C-8BC07EEDADDC}" presName="aSpace" presStyleCnt="0"/>
      <dgm:spPr/>
    </dgm:pt>
  </dgm:ptLst>
  <dgm:cxnLst>
    <dgm:cxn modelId="{B094FB25-E3BF-43C0-A268-4178D18398F5}" type="presOf" srcId="{FC9BA933-F864-4C9F-9C58-D8EC6281BBF3}" destId="{3194340F-DD67-4606-B6E8-9BDA9EEAE115}" srcOrd="0" destOrd="0" presId="urn:microsoft.com/office/officeart/2005/8/layout/pyramid2"/>
    <dgm:cxn modelId="{26445ADE-D318-4243-AD5E-63A869AAFE85}" srcId="{69C67767-EDD4-43B9-A5E4-59E773BDCA25}" destId="{A0D8DD4A-4D84-4724-B4DD-23C6445BA5E2}" srcOrd="1" destOrd="0" parTransId="{61CD0ED7-33B9-49D4-9AAE-1EDF2592128E}" sibTransId="{EA2F2F47-75D9-49AF-9E8C-716D00D7EF67}"/>
    <dgm:cxn modelId="{4DD2C83A-4006-400F-A302-52A6A30BF9F7}" srcId="{69C67767-EDD4-43B9-A5E4-59E773BDCA25}" destId="{FA3EC6F4-274C-492F-B0C1-2CD430C44E18}" srcOrd="0" destOrd="0" parTransId="{849502F6-AAD3-43E7-9EB9-395BF4395BAA}" sibTransId="{7BB74D3D-0657-493C-95AF-5F21F9348604}"/>
    <dgm:cxn modelId="{C89B6CB0-E049-45FC-A6B6-2BF6155A569C}" type="presOf" srcId="{50334845-796E-4787-A72C-8BC07EEDADDC}" destId="{FE274C88-00F0-49CA-AA6E-0849FFE9CF03}" srcOrd="0" destOrd="0" presId="urn:microsoft.com/office/officeart/2005/8/layout/pyramid2"/>
    <dgm:cxn modelId="{6CFA01E1-D704-41FF-BDE3-1D4D0F72DD71}" srcId="{69C67767-EDD4-43B9-A5E4-59E773BDCA25}" destId="{50334845-796E-4787-A72C-8BC07EEDADDC}" srcOrd="5" destOrd="0" parTransId="{7911E475-202A-4793-BA12-9FF5FF21C51B}" sibTransId="{72710732-8403-4468-B95B-65DD60705C66}"/>
    <dgm:cxn modelId="{5EDBD2B8-5BA1-4135-8750-0F1B7B6B25CA}" type="presOf" srcId="{FA3EC6F4-274C-492F-B0C1-2CD430C44E18}" destId="{E599BC23-90D9-4FE8-AAAD-A8EBFCF0E9D1}" srcOrd="0" destOrd="0" presId="urn:microsoft.com/office/officeart/2005/8/layout/pyramid2"/>
    <dgm:cxn modelId="{B59D225A-6E37-44D2-9D8B-F74D045C5B88}" srcId="{69C67767-EDD4-43B9-A5E4-59E773BDCA25}" destId="{FC9BA933-F864-4C9F-9C58-D8EC6281BBF3}" srcOrd="3" destOrd="0" parTransId="{462ACDEC-29F6-4C10-93E9-37ADF9635659}" sibTransId="{E833D7D4-93DC-46D0-9138-5A94130707B9}"/>
    <dgm:cxn modelId="{1D971E09-B0A9-461B-9505-56BA7623460F}" srcId="{69C67767-EDD4-43B9-A5E4-59E773BDCA25}" destId="{0F15A573-4130-4636-A6FA-158B4E46C6BD}" srcOrd="2" destOrd="0" parTransId="{9B29CD47-0265-4303-9CE8-472B059A3B6C}" sibTransId="{BC2B2AC1-5FF0-4A89-B8AC-3BE623193F95}"/>
    <dgm:cxn modelId="{69FA54F8-47BF-4338-9C76-DF361F403E44}" type="presOf" srcId="{69C67767-EDD4-43B9-A5E4-59E773BDCA25}" destId="{561948F3-445A-4331-A8D5-C1908F49A577}" srcOrd="0" destOrd="0" presId="urn:microsoft.com/office/officeart/2005/8/layout/pyramid2"/>
    <dgm:cxn modelId="{652B0296-3A90-48E8-9CEF-C1E67A6F5500}" srcId="{69C67767-EDD4-43B9-A5E4-59E773BDCA25}" destId="{26C58E50-AFB4-4EA3-95D9-2160B5F76DF3}" srcOrd="4" destOrd="0" parTransId="{1BB59B73-4437-4A3A-B14D-F09E2240AC00}" sibTransId="{23733915-8BC4-4D2C-8BD6-8BB2A2D08E31}"/>
    <dgm:cxn modelId="{29DCF691-9776-4FC5-8A44-0F0E1600326A}" type="presOf" srcId="{26C58E50-AFB4-4EA3-95D9-2160B5F76DF3}" destId="{B852D8F2-81C2-48B6-A397-8B014F06F54D}" srcOrd="0" destOrd="0" presId="urn:microsoft.com/office/officeart/2005/8/layout/pyramid2"/>
    <dgm:cxn modelId="{3A4CB8DA-08E4-4DFE-A249-E32564597ECF}" type="presOf" srcId="{A0D8DD4A-4D84-4724-B4DD-23C6445BA5E2}" destId="{C4D9DAA6-B24A-4DB2-8CC0-F748A7E669BC}" srcOrd="0" destOrd="0" presId="urn:microsoft.com/office/officeart/2005/8/layout/pyramid2"/>
    <dgm:cxn modelId="{3B5B56E5-8715-4878-BA42-320C805C8DCF}" type="presOf" srcId="{0F15A573-4130-4636-A6FA-158B4E46C6BD}" destId="{C1B6C410-3132-4D94-8319-F74E587B2A0A}" srcOrd="0" destOrd="0" presId="urn:microsoft.com/office/officeart/2005/8/layout/pyramid2"/>
    <dgm:cxn modelId="{5BD59BF7-CC65-479C-9BF2-5695C4EB6A4D}" type="presParOf" srcId="{561948F3-445A-4331-A8D5-C1908F49A577}" destId="{85B82C75-3B24-40BE-8C5D-02952301D1E6}" srcOrd="0" destOrd="0" presId="urn:microsoft.com/office/officeart/2005/8/layout/pyramid2"/>
    <dgm:cxn modelId="{A35D3FCB-A859-4C33-A353-567B2745A132}" type="presParOf" srcId="{561948F3-445A-4331-A8D5-C1908F49A577}" destId="{48737525-CACA-4C46-8FA2-C4604FD72FF8}" srcOrd="1" destOrd="0" presId="urn:microsoft.com/office/officeart/2005/8/layout/pyramid2"/>
    <dgm:cxn modelId="{79E0B705-E194-400A-9174-9C478458864F}" type="presParOf" srcId="{48737525-CACA-4C46-8FA2-C4604FD72FF8}" destId="{E599BC23-90D9-4FE8-AAAD-A8EBFCF0E9D1}" srcOrd="0" destOrd="0" presId="urn:microsoft.com/office/officeart/2005/8/layout/pyramid2"/>
    <dgm:cxn modelId="{3C679ABF-A80D-4894-95FE-B7884DE0DAA7}" type="presParOf" srcId="{48737525-CACA-4C46-8FA2-C4604FD72FF8}" destId="{B48FFB17-7DBC-4473-8559-55DAC59CE959}" srcOrd="1" destOrd="0" presId="urn:microsoft.com/office/officeart/2005/8/layout/pyramid2"/>
    <dgm:cxn modelId="{CD121454-975D-42DA-B726-EFB585EA4358}" type="presParOf" srcId="{48737525-CACA-4C46-8FA2-C4604FD72FF8}" destId="{C4D9DAA6-B24A-4DB2-8CC0-F748A7E669BC}" srcOrd="2" destOrd="0" presId="urn:microsoft.com/office/officeart/2005/8/layout/pyramid2"/>
    <dgm:cxn modelId="{354531E6-B1F0-426A-A4AE-D8AFDC34BF92}" type="presParOf" srcId="{48737525-CACA-4C46-8FA2-C4604FD72FF8}" destId="{6CAC7B5A-7D1A-43CF-8152-999FB7D4C861}" srcOrd="3" destOrd="0" presId="urn:microsoft.com/office/officeart/2005/8/layout/pyramid2"/>
    <dgm:cxn modelId="{3B3784D9-52F8-4CCA-B899-90F3157FC067}" type="presParOf" srcId="{48737525-CACA-4C46-8FA2-C4604FD72FF8}" destId="{C1B6C410-3132-4D94-8319-F74E587B2A0A}" srcOrd="4" destOrd="0" presId="urn:microsoft.com/office/officeart/2005/8/layout/pyramid2"/>
    <dgm:cxn modelId="{63871FAB-78D8-4E61-834D-649B2F3E8F7C}" type="presParOf" srcId="{48737525-CACA-4C46-8FA2-C4604FD72FF8}" destId="{24305578-BAF5-40A5-8835-799AF9486F4A}" srcOrd="5" destOrd="0" presId="urn:microsoft.com/office/officeart/2005/8/layout/pyramid2"/>
    <dgm:cxn modelId="{8FDD7A59-805E-49A9-9C21-C7F1FB8E4EF2}" type="presParOf" srcId="{48737525-CACA-4C46-8FA2-C4604FD72FF8}" destId="{3194340F-DD67-4606-B6E8-9BDA9EEAE115}" srcOrd="6" destOrd="0" presId="urn:microsoft.com/office/officeart/2005/8/layout/pyramid2"/>
    <dgm:cxn modelId="{AC44933F-B4C1-450F-9E76-F01324E87F6F}" type="presParOf" srcId="{48737525-CACA-4C46-8FA2-C4604FD72FF8}" destId="{051A586D-B276-4B0C-B667-DE50B3C9E3E0}" srcOrd="7" destOrd="0" presId="urn:microsoft.com/office/officeart/2005/8/layout/pyramid2"/>
    <dgm:cxn modelId="{1379C1B0-46C9-48A7-A117-7BFF89129127}" type="presParOf" srcId="{48737525-CACA-4C46-8FA2-C4604FD72FF8}" destId="{B852D8F2-81C2-48B6-A397-8B014F06F54D}" srcOrd="8" destOrd="0" presId="urn:microsoft.com/office/officeart/2005/8/layout/pyramid2"/>
    <dgm:cxn modelId="{1F060DEC-5636-430E-AC12-85DC6201AA43}" type="presParOf" srcId="{48737525-CACA-4C46-8FA2-C4604FD72FF8}" destId="{9B733525-E855-40C1-A7CE-7D4005934DC4}" srcOrd="9" destOrd="0" presId="urn:microsoft.com/office/officeart/2005/8/layout/pyramid2"/>
    <dgm:cxn modelId="{E39C9F52-BE5E-410A-85DE-ABA2EDEAADB2}" type="presParOf" srcId="{48737525-CACA-4C46-8FA2-C4604FD72FF8}" destId="{FE274C88-00F0-49CA-AA6E-0849FFE9CF03}" srcOrd="10" destOrd="0" presId="urn:microsoft.com/office/officeart/2005/8/layout/pyramid2"/>
    <dgm:cxn modelId="{8FC9DF95-9050-4D5C-A209-DE5C195C42A8}" type="presParOf" srcId="{48737525-CACA-4C46-8FA2-C4604FD72FF8}" destId="{3CBD78F7-62E6-42DB-9797-C0592887BCA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67767-EDD4-43B9-A5E4-59E773BDCA25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FA3EC6F4-274C-492F-B0C1-2CD430C44E18}">
      <dgm:prSet phldrT="[Texte]"/>
      <dgm:spPr/>
      <dgm:t>
        <a:bodyPr/>
        <a:lstStyle/>
        <a:p>
          <a:r>
            <a:rPr lang="fr-FR" dirty="0" smtClean="0"/>
            <a:t>Créer</a:t>
          </a:r>
          <a:endParaRPr lang="fr-FR" dirty="0"/>
        </a:p>
      </dgm:t>
    </dgm:pt>
    <dgm:pt modelId="{849502F6-AAD3-43E7-9EB9-395BF4395BAA}" type="parTrans" cxnId="{4DD2C83A-4006-400F-A302-52A6A30BF9F7}">
      <dgm:prSet/>
      <dgm:spPr/>
      <dgm:t>
        <a:bodyPr/>
        <a:lstStyle/>
        <a:p>
          <a:endParaRPr lang="fr-FR"/>
        </a:p>
      </dgm:t>
    </dgm:pt>
    <dgm:pt modelId="{7BB74D3D-0657-493C-95AF-5F21F9348604}" type="sibTrans" cxnId="{4DD2C83A-4006-400F-A302-52A6A30BF9F7}">
      <dgm:prSet/>
      <dgm:spPr/>
      <dgm:t>
        <a:bodyPr/>
        <a:lstStyle/>
        <a:p>
          <a:endParaRPr lang="fr-FR"/>
        </a:p>
      </dgm:t>
    </dgm:pt>
    <dgm:pt modelId="{26C58E50-AFB4-4EA3-95D9-2160B5F76DF3}">
      <dgm:prSet phldrT="[Texte]"/>
      <dgm:spPr/>
      <dgm:t>
        <a:bodyPr/>
        <a:lstStyle/>
        <a:p>
          <a:r>
            <a:rPr lang="fr-FR" dirty="0" smtClean="0"/>
            <a:t>Comprendre</a:t>
          </a:r>
          <a:endParaRPr lang="fr-FR" dirty="0"/>
        </a:p>
      </dgm:t>
    </dgm:pt>
    <dgm:pt modelId="{1BB59B73-4437-4A3A-B14D-F09E2240AC00}" type="parTrans" cxnId="{652B0296-3A90-48E8-9CEF-C1E67A6F5500}">
      <dgm:prSet/>
      <dgm:spPr/>
      <dgm:t>
        <a:bodyPr/>
        <a:lstStyle/>
        <a:p>
          <a:endParaRPr lang="fr-FR"/>
        </a:p>
      </dgm:t>
    </dgm:pt>
    <dgm:pt modelId="{23733915-8BC4-4D2C-8BD6-8BB2A2D08E31}" type="sibTrans" cxnId="{652B0296-3A90-48E8-9CEF-C1E67A6F5500}">
      <dgm:prSet/>
      <dgm:spPr/>
      <dgm:t>
        <a:bodyPr/>
        <a:lstStyle/>
        <a:p>
          <a:endParaRPr lang="fr-FR"/>
        </a:p>
      </dgm:t>
    </dgm:pt>
    <dgm:pt modelId="{50334845-796E-4787-A72C-8BC07EEDADDC}">
      <dgm:prSet phldrT="[Texte]"/>
      <dgm:spPr/>
      <dgm:t>
        <a:bodyPr/>
        <a:lstStyle/>
        <a:p>
          <a:r>
            <a:rPr lang="fr-FR" dirty="0" smtClean="0"/>
            <a:t>Connaître</a:t>
          </a:r>
          <a:endParaRPr lang="fr-FR" dirty="0"/>
        </a:p>
      </dgm:t>
    </dgm:pt>
    <dgm:pt modelId="{7911E475-202A-4793-BA12-9FF5FF21C51B}" type="parTrans" cxnId="{6CFA01E1-D704-41FF-BDE3-1D4D0F72DD71}">
      <dgm:prSet/>
      <dgm:spPr/>
      <dgm:t>
        <a:bodyPr/>
        <a:lstStyle/>
        <a:p>
          <a:endParaRPr lang="fr-FR"/>
        </a:p>
      </dgm:t>
    </dgm:pt>
    <dgm:pt modelId="{72710732-8403-4468-B95B-65DD60705C66}" type="sibTrans" cxnId="{6CFA01E1-D704-41FF-BDE3-1D4D0F72DD71}">
      <dgm:prSet/>
      <dgm:spPr/>
      <dgm:t>
        <a:bodyPr/>
        <a:lstStyle/>
        <a:p>
          <a:endParaRPr lang="fr-FR"/>
        </a:p>
      </dgm:t>
    </dgm:pt>
    <dgm:pt modelId="{A0D8DD4A-4D84-4724-B4DD-23C6445BA5E2}">
      <dgm:prSet/>
      <dgm:spPr/>
      <dgm:t>
        <a:bodyPr/>
        <a:lstStyle/>
        <a:p>
          <a:r>
            <a:rPr lang="fr-FR" dirty="0" smtClean="0"/>
            <a:t>Evaluer </a:t>
          </a:r>
          <a:endParaRPr lang="fr-FR" dirty="0"/>
        </a:p>
      </dgm:t>
    </dgm:pt>
    <dgm:pt modelId="{61CD0ED7-33B9-49D4-9AAE-1EDF2592128E}" type="parTrans" cxnId="{26445ADE-D318-4243-AD5E-63A869AAFE85}">
      <dgm:prSet/>
      <dgm:spPr/>
      <dgm:t>
        <a:bodyPr/>
        <a:lstStyle/>
        <a:p>
          <a:endParaRPr lang="fr-FR"/>
        </a:p>
      </dgm:t>
    </dgm:pt>
    <dgm:pt modelId="{EA2F2F47-75D9-49AF-9E8C-716D00D7EF67}" type="sibTrans" cxnId="{26445ADE-D318-4243-AD5E-63A869AAFE85}">
      <dgm:prSet/>
      <dgm:spPr/>
      <dgm:t>
        <a:bodyPr/>
        <a:lstStyle/>
        <a:p>
          <a:endParaRPr lang="fr-FR"/>
        </a:p>
      </dgm:t>
    </dgm:pt>
    <dgm:pt modelId="{0F15A573-4130-4636-A6FA-158B4E46C6BD}">
      <dgm:prSet/>
      <dgm:spPr/>
      <dgm:t>
        <a:bodyPr/>
        <a:lstStyle/>
        <a:p>
          <a:r>
            <a:rPr lang="fr-FR" dirty="0" smtClean="0"/>
            <a:t>Analyser</a:t>
          </a:r>
          <a:endParaRPr lang="fr-FR" dirty="0"/>
        </a:p>
      </dgm:t>
    </dgm:pt>
    <dgm:pt modelId="{9B29CD47-0265-4303-9CE8-472B059A3B6C}" type="parTrans" cxnId="{1D971E09-B0A9-461B-9505-56BA7623460F}">
      <dgm:prSet/>
      <dgm:spPr/>
      <dgm:t>
        <a:bodyPr/>
        <a:lstStyle/>
        <a:p>
          <a:endParaRPr lang="fr-FR"/>
        </a:p>
      </dgm:t>
    </dgm:pt>
    <dgm:pt modelId="{BC2B2AC1-5FF0-4A89-B8AC-3BE623193F95}" type="sibTrans" cxnId="{1D971E09-B0A9-461B-9505-56BA7623460F}">
      <dgm:prSet/>
      <dgm:spPr/>
      <dgm:t>
        <a:bodyPr/>
        <a:lstStyle/>
        <a:p>
          <a:endParaRPr lang="fr-FR"/>
        </a:p>
      </dgm:t>
    </dgm:pt>
    <dgm:pt modelId="{FC9BA933-F864-4C9F-9C58-D8EC6281BBF3}">
      <dgm:prSet/>
      <dgm:spPr/>
      <dgm:t>
        <a:bodyPr/>
        <a:lstStyle/>
        <a:p>
          <a:r>
            <a:rPr lang="fr-FR" dirty="0" smtClean="0"/>
            <a:t>Appliquer</a:t>
          </a:r>
          <a:endParaRPr lang="fr-FR" dirty="0"/>
        </a:p>
      </dgm:t>
    </dgm:pt>
    <dgm:pt modelId="{462ACDEC-29F6-4C10-93E9-37ADF9635659}" type="parTrans" cxnId="{B59D225A-6E37-44D2-9D8B-F74D045C5B88}">
      <dgm:prSet/>
      <dgm:spPr/>
      <dgm:t>
        <a:bodyPr/>
        <a:lstStyle/>
        <a:p>
          <a:endParaRPr lang="fr-FR"/>
        </a:p>
      </dgm:t>
    </dgm:pt>
    <dgm:pt modelId="{E833D7D4-93DC-46D0-9138-5A94130707B9}" type="sibTrans" cxnId="{B59D225A-6E37-44D2-9D8B-F74D045C5B88}">
      <dgm:prSet/>
      <dgm:spPr/>
      <dgm:t>
        <a:bodyPr/>
        <a:lstStyle/>
        <a:p>
          <a:endParaRPr lang="fr-FR"/>
        </a:p>
      </dgm:t>
    </dgm:pt>
    <dgm:pt modelId="{561948F3-445A-4331-A8D5-C1908F49A577}" type="pres">
      <dgm:prSet presAssocID="{69C67767-EDD4-43B9-A5E4-59E773BDCA25}" presName="compositeShape" presStyleCnt="0">
        <dgm:presLayoutVars>
          <dgm:dir/>
          <dgm:resizeHandles/>
        </dgm:presLayoutVars>
      </dgm:prSet>
      <dgm:spPr/>
    </dgm:pt>
    <dgm:pt modelId="{85B82C75-3B24-40BE-8C5D-02952301D1E6}" type="pres">
      <dgm:prSet presAssocID="{69C67767-EDD4-43B9-A5E4-59E773BDCA25}" presName="pyramid" presStyleLbl="node1" presStyleIdx="0" presStyleCnt="1" custLinFactNeighborX="-23641" custLinFactNeighborY="-959"/>
      <dgm:spPr/>
    </dgm:pt>
    <dgm:pt modelId="{48737525-CACA-4C46-8FA2-C4604FD72FF8}" type="pres">
      <dgm:prSet presAssocID="{69C67767-EDD4-43B9-A5E4-59E773BDCA25}" presName="theList" presStyleCnt="0"/>
      <dgm:spPr/>
    </dgm:pt>
    <dgm:pt modelId="{E599BC23-90D9-4FE8-AAAD-A8EBFCF0E9D1}" type="pres">
      <dgm:prSet presAssocID="{FA3EC6F4-274C-492F-B0C1-2CD430C44E18}" presName="aNode" presStyleLbl="fgAcc1" presStyleIdx="0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8FFB17-7DBC-4473-8559-55DAC59CE959}" type="pres">
      <dgm:prSet presAssocID="{FA3EC6F4-274C-492F-B0C1-2CD430C44E18}" presName="aSpace" presStyleCnt="0"/>
      <dgm:spPr/>
    </dgm:pt>
    <dgm:pt modelId="{C4D9DAA6-B24A-4DB2-8CC0-F748A7E669BC}" type="pres">
      <dgm:prSet presAssocID="{A0D8DD4A-4D84-4724-B4DD-23C6445BA5E2}" presName="aNode" presStyleLbl="fgAcc1" presStyleIdx="1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AC7B5A-7D1A-43CF-8152-999FB7D4C861}" type="pres">
      <dgm:prSet presAssocID="{A0D8DD4A-4D84-4724-B4DD-23C6445BA5E2}" presName="aSpace" presStyleCnt="0"/>
      <dgm:spPr/>
    </dgm:pt>
    <dgm:pt modelId="{C1B6C410-3132-4D94-8319-F74E587B2A0A}" type="pres">
      <dgm:prSet presAssocID="{0F15A573-4130-4636-A6FA-158B4E46C6BD}" presName="aNode" presStyleLbl="fgAcc1" presStyleIdx="2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305578-BAF5-40A5-8835-799AF9486F4A}" type="pres">
      <dgm:prSet presAssocID="{0F15A573-4130-4636-A6FA-158B4E46C6BD}" presName="aSpace" presStyleCnt="0"/>
      <dgm:spPr/>
    </dgm:pt>
    <dgm:pt modelId="{3194340F-DD67-4606-B6E8-9BDA9EEAE115}" type="pres">
      <dgm:prSet presAssocID="{FC9BA933-F864-4C9F-9C58-D8EC6281BBF3}" presName="aNode" presStyleLbl="fgAcc1" presStyleIdx="3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1A586D-B276-4B0C-B667-DE50B3C9E3E0}" type="pres">
      <dgm:prSet presAssocID="{FC9BA933-F864-4C9F-9C58-D8EC6281BBF3}" presName="aSpace" presStyleCnt="0"/>
      <dgm:spPr/>
    </dgm:pt>
    <dgm:pt modelId="{B852D8F2-81C2-48B6-A397-8B014F06F54D}" type="pres">
      <dgm:prSet presAssocID="{26C58E50-AFB4-4EA3-95D9-2160B5F76DF3}" presName="aNode" presStyleLbl="fgAcc1" presStyleIdx="4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733525-E855-40C1-A7CE-7D4005934DC4}" type="pres">
      <dgm:prSet presAssocID="{26C58E50-AFB4-4EA3-95D9-2160B5F76DF3}" presName="aSpace" presStyleCnt="0"/>
      <dgm:spPr/>
    </dgm:pt>
    <dgm:pt modelId="{FE274C88-00F0-49CA-AA6E-0849FFE9CF03}" type="pres">
      <dgm:prSet presAssocID="{50334845-796E-4787-A72C-8BC07EEDADDC}" presName="aNode" presStyleLbl="fgAcc1" presStyleIdx="5" presStyleCnt="6" custLinFactNeighborX="-860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BD78F7-62E6-42DB-9797-C0592887BCA8}" type="pres">
      <dgm:prSet presAssocID="{50334845-796E-4787-A72C-8BC07EEDADDC}" presName="aSpace" presStyleCnt="0"/>
      <dgm:spPr/>
    </dgm:pt>
  </dgm:ptLst>
  <dgm:cxnLst>
    <dgm:cxn modelId="{9498E607-4F4B-4D54-9F48-DFAD2EFED654}" type="presOf" srcId="{0F15A573-4130-4636-A6FA-158B4E46C6BD}" destId="{C1B6C410-3132-4D94-8319-F74E587B2A0A}" srcOrd="0" destOrd="0" presId="urn:microsoft.com/office/officeart/2005/8/layout/pyramid2"/>
    <dgm:cxn modelId="{26445ADE-D318-4243-AD5E-63A869AAFE85}" srcId="{69C67767-EDD4-43B9-A5E4-59E773BDCA25}" destId="{A0D8DD4A-4D84-4724-B4DD-23C6445BA5E2}" srcOrd="1" destOrd="0" parTransId="{61CD0ED7-33B9-49D4-9AAE-1EDF2592128E}" sibTransId="{EA2F2F47-75D9-49AF-9E8C-716D00D7EF67}"/>
    <dgm:cxn modelId="{4DD2C83A-4006-400F-A302-52A6A30BF9F7}" srcId="{69C67767-EDD4-43B9-A5E4-59E773BDCA25}" destId="{FA3EC6F4-274C-492F-B0C1-2CD430C44E18}" srcOrd="0" destOrd="0" parTransId="{849502F6-AAD3-43E7-9EB9-395BF4395BAA}" sibTransId="{7BB74D3D-0657-493C-95AF-5F21F9348604}"/>
    <dgm:cxn modelId="{D589B747-2285-40DC-BD5F-2D6C033D858C}" type="presOf" srcId="{26C58E50-AFB4-4EA3-95D9-2160B5F76DF3}" destId="{B852D8F2-81C2-48B6-A397-8B014F06F54D}" srcOrd="0" destOrd="0" presId="urn:microsoft.com/office/officeart/2005/8/layout/pyramid2"/>
    <dgm:cxn modelId="{012F5AE4-C5EE-447A-B1FC-4FE44D39B99C}" type="presOf" srcId="{FA3EC6F4-274C-492F-B0C1-2CD430C44E18}" destId="{E599BC23-90D9-4FE8-AAAD-A8EBFCF0E9D1}" srcOrd="0" destOrd="0" presId="urn:microsoft.com/office/officeart/2005/8/layout/pyramid2"/>
    <dgm:cxn modelId="{6CFA01E1-D704-41FF-BDE3-1D4D0F72DD71}" srcId="{69C67767-EDD4-43B9-A5E4-59E773BDCA25}" destId="{50334845-796E-4787-A72C-8BC07EEDADDC}" srcOrd="5" destOrd="0" parTransId="{7911E475-202A-4793-BA12-9FF5FF21C51B}" sibTransId="{72710732-8403-4468-B95B-65DD60705C66}"/>
    <dgm:cxn modelId="{1DE67D09-F460-41DD-AD2D-B065E5547183}" type="presOf" srcId="{FC9BA933-F864-4C9F-9C58-D8EC6281BBF3}" destId="{3194340F-DD67-4606-B6E8-9BDA9EEAE115}" srcOrd="0" destOrd="0" presId="urn:microsoft.com/office/officeart/2005/8/layout/pyramid2"/>
    <dgm:cxn modelId="{B59D225A-6E37-44D2-9D8B-F74D045C5B88}" srcId="{69C67767-EDD4-43B9-A5E4-59E773BDCA25}" destId="{FC9BA933-F864-4C9F-9C58-D8EC6281BBF3}" srcOrd="3" destOrd="0" parTransId="{462ACDEC-29F6-4C10-93E9-37ADF9635659}" sibTransId="{E833D7D4-93DC-46D0-9138-5A94130707B9}"/>
    <dgm:cxn modelId="{1D971E09-B0A9-461B-9505-56BA7623460F}" srcId="{69C67767-EDD4-43B9-A5E4-59E773BDCA25}" destId="{0F15A573-4130-4636-A6FA-158B4E46C6BD}" srcOrd="2" destOrd="0" parTransId="{9B29CD47-0265-4303-9CE8-472B059A3B6C}" sibTransId="{BC2B2AC1-5FF0-4A89-B8AC-3BE623193F95}"/>
    <dgm:cxn modelId="{652B0296-3A90-48E8-9CEF-C1E67A6F5500}" srcId="{69C67767-EDD4-43B9-A5E4-59E773BDCA25}" destId="{26C58E50-AFB4-4EA3-95D9-2160B5F76DF3}" srcOrd="4" destOrd="0" parTransId="{1BB59B73-4437-4A3A-B14D-F09E2240AC00}" sibTransId="{23733915-8BC4-4D2C-8BD6-8BB2A2D08E31}"/>
    <dgm:cxn modelId="{A697C5F2-3FB6-463B-BE17-76403BFCB3A7}" type="presOf" srcId="{50334845-796E-4787-A72C-8BC07EEDADDC}" destId="{FE274C88-00F0-49CA-AA6E-0849FFE9CF03}" srcOrd="0" destOrd="0" presId="urn:microsoft.com/office/officeart/2005/8/layout/pyramid2"/>
    <dgm:cxn modelId="{9A55A2AB-DA3E-4363-9A8B-4A9841BD747C}" type="presOf" srcId="{A0D8DD4A-4D84-4724-B4DD-23C6445BA5E2}" destId="{C4D9DAA6-B24A-4DB2-8CC0-F748A7E669BC}" srcOrd="0" destOrd="0" presId="urn:microsoft.com/office/officeart/2005/8/layout/pyramid2"/>
    <dgm:cxn modelId="{48937EBF-0252-4187-A308-294A10416983}" type="presOf" srcId="{69C67767-EDD4-43B9-A5E4-59E773BDCA25}" destId="{561948F3-445A-4331-A8D5-C1908F49A577}" srcOrd="0" destOrd="0" presId="urn:microsoft.com/office/officeart/2005/8/layout/pyramid2"/>
    <dgm:cxn modelId="{D950CC87-A7E8-4786-BB21-AAB699BCAD57}" type="presParOf" srcId="{561948F3-445A-4331-A8D5-C1908F49A577}" destId="{85B82C75-3B24-40BE-8C5D-02952301D1E6}" srcOrd="0" destOrd="0" presId="urn:microsoft.com/office/officeart/2005/8/layout/pyramid2"/>
    <dgm:cxn modelId="{38642B95-C7BD-4956-8B7A-B2BF9657F8E1}" type="presParOf" srcId="{561948F3-445A-4331-A8D5-C1908F49A577}" destId="{48737525-CACA-4C46-8FA2-C4604FD72FF8}" srcOrd="1" destOrd="0" presId="urn:microsoft.com/office/officeart/2005/8/layout/pyramid2"/>
    <dgm:cxn modelId="{BC5E22CD-41B4-4E16-A7D1-08F4C63474E2}" type="presParOf" srcId="{48737525-CACA-4C46-8FA2-C4604FD72FF8}" destId="{E599BC23-90D9-4FE8-AAAD-A8EBFCF0E9D1}" srcOrd="0" destOrd="0" presId="urn:microsoft.com/office/officeart/2005/8/layout/pyramid2"/>
    <dgm:cxn modelId="{95249B82-4784-4175-B98E-3E08CEF17367}" type="presParOf" srcId="{48737525-CACA-4C46-8FA2-C4604FD72FF8}" destId="{B48FFB17-7DBC-4473-8559-55DAC59CE959}" srcOrd="1" destOrd="0" presId="urn:microsoft.com/office/officeart/2005/8/layout/pyramid2"/>
    <dgm:cxn modelId="{BEF68B89-2105-4CE4-860D-E16F1FF4E268}" type="presParOf" srcId="{48737525-CACA-4C46-8FA2-C4604FD72FF8}" destId="{C4D9DAA6-B24A-4DB2-8CC0-F748A7E669BC}" srcOrd="2" destOrd="0" presId="urn:microsoft.com/office/officeart/2005/8/layout/pyramid2"/>
    <dgm:cxn modelId="{1ACBF941-5C29-4177-86E5-459C2F2012E3}" type="presParOf" srcId="{48737525-CACA-4C46-8FA2-C4604FD72FF8}" destId="{6CAC7B5A-7D1A-43CF-8152-999FB7D4C861}" srcOrd="3" destOrd="0" presId="urn:microsoft.com/office/officeart/2005/8/layout/pyramid2"/>
    <dgm:cxn modelId="{3835ACE1-F79D-4816-B848-84569E16A248}" type="presParOf" srcId="{48737525-CACA-4C46-8FA2-C4604FD72FF8}" destId="{C1B6C410-3132-4D94-8319-F74E587B2A0A}" srcOrd="4" destOrd="0" presId="urn:microsoft.com/office/officeart/2005/8/layout/pyramid2"/>
    <dgm:cxn modelId="{97E2ED6E-2002-49A5-8DE7-BDAE3A91D937}" type="presParOf" srcId="{48737525-CACA-4C46-8FA2-C4604FD72FF8}" destId="{24305578-BAF5-40A5-8835-799AF9486F4A}" srcOrd="5" destOrd="0" presId="urn:microsoft.com/office/officeart/2005/8/layout/pyramid2"/>
    <dgm:cxn modelId="{D7308FE2-E995-41B7-89F9-5E58D5F56FE5}" type="presParOf" srcId="{48737525-CACA-4C46-8FA2-C4604FD72FF8}" destId="{3194340F-DD67-4606-B6E8-9BDA9EEAE115}" srcOrd="6" destOrd="0" presId="urn:microsoft.com/office/officeart/2005/8/layout/pyramid2"/>
    <dgm:cxn modelId="{1E7D49F5-94FB-4521-8609-C7F307413D10}" type="presParOf" srcId="{48737525-CACA-4C46-8FA2-C4604FD72FF8}" destId="{051A586D-B276-4B0C-B667-DE50B3C9E3E0}" srcOrd="7" destOrd="0" presId="urn:microsoft.com/office/officeart/2005/8/layout/pyramid2"/>
    <dgm:cxn modelId="{D838DCCE-AB87-4A59-A22C-09BFA982C1EF}" type="presParOf" srcId="{48737525-CACA-4C46-8FA2-C4604FD72FF8}" destId="{B852D8F2-81C2-48B6-A397-8B014F06F54D}" srcOrd="8" destOrd="0" presId="urn:microsoft.com/office/officeart/2005/8/layout/pyramid2"/>
    <dgm:cxn modelId="{BD063D29-D9CC-446A-AAE7-3E2B477C2BDA}" type="presParOf" srcId="{48737525-CACA-4C46-8FA2-C4604FD72FF8}" destId="{9B733525-E855-40C1-A7CE-7D4005934DC4}" srcOrd="9" destOrd="0" presId="urn:microsoft.com/office/officeart/2005/8/layout/pyramid2"/>
    <dgm:cxn modelId="{82375BE7-8648-4497-9D70-9912E754DE22}" type="presParOf" srcId="{48737525-CACA-4C46-8FA2-C4604FD72FF8}" destId="{FE274C88-00F0-49CA-AA6E-0849FFE9CF03}" srcOrd="10" destOrd="0" presId="urn:microsoft.com/office/officeart/2005/8/layout/pyramid2"/>
    <dgm:cxn modelId="{A22AE28E-51E8-4E48-8F6F-02594253AD16}" type="presParOf" srcId="{48737525-CACA-4C46-8FA2-C4604FD72FF8}" destId="{3CBD78F7-62E6-42DB-9797-C0592887BCA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7D65D-7893-4D1A-8D4D-4B361C171409}">
      <dsp:nvSpPr>
        <dsp:cNvPr id="0" name=""/>
        <dsp:cNvSpPr/>
      </dsp:nvSpPr>
      <dsp:spPr>
        <a:xfrm>
          <a:off x="0" y="610152"/>
          <a:ext cx="4823717" cy="4823717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498AB-544C-4F83-9462-B6DE45F56D0F}">
      <dsp:nvSpPr>
        <dsp:cNvPr id="0" name=""/>
        <dsp:cNvSpPr/>
      </dsp:nvSpPr>
      <dsp:spPr>
        <a:xfrm>
          <a:off x="144009" y="576056"/>
          <a:ext cx="1881250" cy="1881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Lutter contre l’échec  : </a:t>
          </a:r>
          <a:r>
            <a:rPr lang="fr-FR" sz="2300" kern="1200" dirty="0" smtClean="0"/>
            <a:t>remédiation</a:t>
          </a:r>
          <a:endParaRPr lang="fr-FR" sz="2300" kern="1200" dirty="0"/>
        </a:p>
      </dsp:txBody>
      <dsp:txXfrm>
        <a:off x="235844" y="667891"/>
        <a:ext cx="1697580" cy="1697580"/>
      </dsp:txXfrm>
    </dsp:sp>
    <dsp:sp modelId="{FF6A42DC-04E8-410B-A884-9C0AF9B89C05}">
      <dsp:nvSpPr>
        <dsp:cNvPr id="0" name=""/>
        <dsp:cNvSpPr/>
      </dsp:nvSpPr>
      <dsp:spPr>
        <a:xfrm>
          <a:off x="2808316" y="504061"/>
          <a:ext cx="1881250" cy="188125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Dispositif d’aide à l’orientation</a:t>
          </a:r>
          <a:endParaRPr lang="fr-FR" sz="2300" kern="1200" dirty="0"/>
        </a:p>
      </dsp:txBody>
      <dsp:txXfrm>
        <a:off x="2900151" y="595896"/>
        <a:ext cx="1697580" cy="1697580"/>
      </dsp:txXfrm>
    </dsp:sp>
    <dsp:sp modelId="{F3B5C616-D6F7-4345-8660-B62531D14FC1}">
      <dsp:nvSpPr>
        <dsp:cNvPr id="0" name=""/>
        <dsp:cNvSpPr/>
      </dsp:nvSpPr>
      <dsp:spPr>
        <a:xfrm>
          <a:off x="144009" y="3096335"/>
          <a:ext cx="1881250" cy="188125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Projet</a:t>
          </a:r>
          <a:r>
            <a:rPr lang="fr-FR" sz="1800" kern="1200" dirty="0" smtClean="0"/>
            <a:t> </a:t>
          </a:r>
          <a:r>
            <a:rPr lang="fr-FR" sz="1600" kern="1200" dirty="0" smtClean="0"/>
            <a:t>faq2sciences.fr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Calibri"/>
            </a:rPr>
            <a:t>→ lycéens</a:t>
          </a:r>
          <a:endParaRPr lang="fr-FR" sz="2400" kern="1200" dirty="0"/>
        </a:p>
      </dsp:txBody>
      <dsp:txXfrm>
        <a:off x="235844" y="3188170"/>
        <a:ext cx="1697580" cy="1697580"/>
      </dsp:txXfrm>
    </dsp:sp>
    <dsp:sp modelId="{94845A5C-F2AB-48CC-B51D-7F4A2AD085A0}">
      <dsp:nvSpPr>
        <dsp:cNvPr id="0" name=""/>
        <dsp:cNvSpPr/>
      </dsp:nvSpPr>
      <dsp:spPr>
        <a:xfrm>
          <a:off x="2808316" y="3096335"/>
          <a:ext cx="1881250" cy="188125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Mettre les étudiants au travail</a:t>
          </a:r>
          <a:endParaRPr lang="fr-FR" sz="2300" kern="1200" dirty="0"/>
        </a:p>
      </dsp:txBody>
      <dsp:txXfrm>
        <a:off x="2900151" y="3188170"/>
        <a:ext cx="1697580" cy="1697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82C75-3B24-40BE-8C5D-02952301D1E6}">
      <dsp:nvSpPr>
        <dsp:cNvPr id="0" name=""/>
        <dsp:cNvSpPr/>
      </dsp:nvSpPr>
      <dsp:spPr>
        <a:xfrm>
          <a:off x="653394" y="0"/>
          <a:ext cx="3993306" cy="3993306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BC23-90D9-4FE8-AAAD-A8EBFCF0E9D1}">
      <dsp:nvSpPr>
        <dsp:cNvPr id="0" name=""/>
        <dsp:cNvSpPr/>
      </dsp:nvSpPr>
      <dsp:spPr>
        <a:xfrm>
          <a:off x="1361483" y="401475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Créer</a:t>
          </a:r>
          <a:endParaRPr lang="fr-FR" sz="1900" kern="1200" dirty="0"/>
        </a:p>
      </dsp:txBody>
      <dsp:txXfrm>
        <a:off x="1384556" y="424548"/>
        <a:ext cx="2549503" cy="426499"/>
      </dsp:txXfrm>
    </dsp:sp>
    <dsp:sp modelId="{C4D9DAA6-B24A-4DB2-8CC0-F748A7E669BC}">
      <dsp:nvSpPr>
        <dsp:cNvPr id="0" name=""/>
        <dsp:cNvSpPr/>
      </dsp:nvSpPr>
      <dsp:spPr>
        <a:xfrm>
          <a:off x="1361483" y="933201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84324"/>
              <a:satOff val="-1865"/>
              <a:lumOff val="13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Evaluer </a:t>
          </a:r>
          <a:endParaRPr lang="fr-FR" sz="1900" kern="1200" dirty="0"/>
        </a:p>
      </dsp:txBody>
      <dsp:txXfrm>
        <a:off x="1384556" y="956274"/>
        <a:ext cx="2549503" cy="426499"/>
      </dsp:txXfrm>
    </dsp:sp>
    <dsp:sp modelId="{C1B6C410-3132-4D94-8319-F74E587B2A0A}">
      <dsp:nvSpPr>
        <dsp:cNvPr id="0" name=""/>
        <dsp:cNvSpPr/>
      </dsp:nvSpPr>
      <dsp:spPr>
        <a:xfrm>
          <a:off x="1361483" y="1464927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Analyser</a:t>
          </a:r>
          <a:endParaRPr lang="fr-FR" sz="1900" kern="1200" dirty="0"/>
        </a:p>
      </dsp:txBody>
      <dsp:txXfrm>
        <a:off x="1384556" y="1488000"/>
        <a:ext cx="2549503" cy="426499"/>
      </dsp:txXfrm>
    </dsp:sp>
    <dsp:sp modelId="{3194340F-DD67-4606-B6E8-9BDA9EEAE115}">
      <dsp:nvSpPr>
        <dsp:cNvPr id="0" name=""/>
        <dsp:cNvSpPr/>
      </dsp:nvSpPr>
      <dsp:spPr>
        <a:xfrm>
          <a:off x="1361483" y="1996653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52972"/>
              <a:satOff val="-5595"/>
              <a:lumOff val="41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Appliquer</a:t>
          </a:r>
          <a:endParaRPr lang="fr-FR" sz="1900" kern="1200" dirty="0"/>
        </a:p>
      </dsp:txBody>
      <dsp:txXfrm>
        <a:off x="1384556" y="2019726"/>
        <a:ext cx="2549503" cy="426499"/>
      </dsp:txXfrm>
    </dsp:sp>
    <dsp:sp modelId="{B852D8F2-81C2-48B6-A397-8B014F06F54D}">
      <dsp:nvSpPr>
        <dsp:cNvPr id="0" name=""/>
        <dsp:cNvSpPr/>
      </dsp:nvSpPr>
      <dsp:spPr>
        <a:xfrm>
          <a:off x="1361483" y="2528379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Comprendre</a:t>
          </a:r>
          <a:endParaRPr lang="fr-FR" sz="1900" kern="1200" dirty="0"/>
        </a:p>
      </dsp:txBody>
      <dsp:txXfrm>
        <a:off x="1384556" y="2551452"/>
        <a:ext cx="2549503" cy="426499"/>
      </dsp:txXfrm>
    </dsp:sp>
    <dsp:sp modelId="{FE274C88-00F0-49CA-AA6E-0849FFE9CF03}">
      <dsp:nvSpPr>
        <dsp:cNvPr id="0" name=""/>
        <dsp:cNvSpPr/>
      </dsp:nvSpPr>
      <dsp:spPr>
        <a:xfrm>
          <a:off x="1361483" y="3060105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84324"/>
              <a:satOff val="-1865"/>
              <a:lumOff val="13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Connaître</a:t>
          </a:r>
          <a:endParaRPr lang="fr-FR" sz="1900" kern="1200" dirty="0"/>
        </a:p>
      </dsp:txBody>
      <dsp:txXfrm>
        <a:off x="1384556" y="3083178"/>
        <a:ext cx="2549503" cy="426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82C75-3B24-40BE-8C5D-02952301D1E6}">
      <dsp:nvSpPr>
        <dsp:cNvPr id="0" name=""/>
        <dsp:cNvSpPr/>
      </dsp:nvSpPr>
      <dsp:spPr>
        <a:xfrm>
          <a:off x="653394" y="0"/>
          <a:ext cx="3993306" cy="3993306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BC23-90D9-4FE8-AAAD-A8EBFCF0E9D1}">
      <dsp:nvSpPr>
        <dsp:cNvPr id="0" name=""/>
        <dsp:cNvSpPr/>
      </dsp:nvSpPr>
      <dsp:spPr>
        <a:xfrm>
          <a:off x="1361483" y="401475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Créer</a:t>
          </a:r>
          <a:endParaRPr lang="fr-FR" sz="1900" kern="1200" dirty="0"/>
        </a:p>
      </dsp:txBody>
      <dsp:txXfrm>
        <a:off x="1384556" y="424548"/>
        <a:ext cx="2549503" cy="426499"/>
      </dsp:txXfrm>
    </dsp:sp>
    <dsp:sp modelId="{C4D9DAA6-B24A-4DB2-8CC0-F748A7E669BC}">
      <dsp:nvSpPr>
        <dsp:cNvPr id="0" name=""/>
        <dsp:cNvSpPr/>
      </dsp:nvSpPr>
      <dsp:spPr>
        <a:xfrm>
          <a:off x="1361483" y="933201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84324"/>
              <a:satOff val="-1865"/>
              <a:lumOff val="13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Evaluer </a:t>
          </a:r>
          <a:endParaRPr lang="fr-FR" sz="1900" kern="1200" dirty="0"/>
        </a:p>
      </dsp:txBody>
      <dsp:txXfrm>
        <a:off x="1384556" y="956274"/>
        <a:ext cx="2549503" cy="426499"/>
      </dsp:txXfrm>
    </dsp:sp>
    <dsp:sp modelId="{C1B6C410-3132-4D94-8319-F74E587B2A0A}">
      <dsp:nvSpPr>
        <dsp:cNvPr id="0" name=""/>
        <dsp:cNvSpPr/>
      </dsp:nvSpPr>
      <dsp:spPr>
        <a:xfrm>
          <a:off x="1361483" y="1464927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Analyser</a:t>
          </a:r>
          <a:endParaRPr lang="fr-FR" sz="1900" kern="1200" dirty="0"/>
        </a:p>
      </dsp:txBody>
      <dsp:txXfrm>
        <a:off x="1384556" y="1488000"/>
        <a:ext cx="2549503" cy="426499"/>
      </dsp:txXfrm>
    </dsp:sp>
    <dsp:sp modelId="{3194340F-DD67-4606-B6E8-9BDA9EEAE115}">
      <dsp:nvSpPr>
        <dsp:cNvPr id="0" name=""/>
        <dsp:cNvSpPr/>
      </dsp:nvSpPr>
      <dsp:spPr>
        <a:xfrm>
          <a:off x="1361483" y="1996653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52972"/>
              <a:satOff val="-5595"/>
              <a:lumOff val="41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Appliquer</a:t>
          </a:r>
          <a:endParaRPr lang="fr-FR" sz="1900" kern="1200" dirty="0"/>
        </a:p>
      </dsp:txBody>
      <dsp:txXfrm>
        <a:off x="1384556" y="2019726"/>
        <a:ext cx="2549503" cy="426499"/>
      </dsp:txXfrm>
    </dsp:sp>
    <dsp:sp modelId="{B852D8F2-81C2-48B6-A397-8B014F06F54D}">
      <dsp:nvSpPr>
        <dsp:cNvPr id="0" name=""/>
        <dsp:cNvSpPr/>
      </dsp:nvSpPr>
      <dsp:spPr>
        <a:xfrm>
          <a:off x="1361483" y="2528379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Comprendre</a:t>
          </a:r>
          <a:endParaRPr lang="fr-FR" sz="1900" kern="1200" dirty="0"/>
        </a:p>
      </dsp:txBody>
      <dsp:txXfrm>
        <a:off x="1384556" y="2551452"/>
        <a:ext cx="2549503" cy="426499"/>
      </dsp:txXfrm>
    </dsp:sp>
    <dsp:sp modelId="{FE274C88-00F0-49CA-AA6E-0849FFE9CF03}">
      <dsp:nvSpPr>
        <dsp:cNvPr id="0" name=""/>
        <dsp:cNvSpPr/>
      </dsp:nvSpPr>
      <dsp:spPr>
        <a:xfrm>
          <a:off x="1361483" y="3060105"/>
          <a:ext cx="2595649" cy="4726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84324"/>
              <a:satOff val="-1865"/>
              <a:lumOff val="13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Connaître</a:t>
          </a:r>
          <a:endParaRPr lang="fr-FR" sz="1900" kern="1200" dirty="0"/>
        </a:p>
      </dsp:txBody>
      <dsp:txXfrm>
        <a:off x="1384556" y="3083178"/>
        <a:ext cx="2549503" cy="426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76EB7-F13B-40E2-89A4-D43F94FDE8AF}" type="datetimeFigureOut">
              <a:rPr lang="fr-FR" smtClean="0"/>
              <a:t>06/07/2015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3382-BFDF-4359-B9BF-CB092E9DF5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69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Univ1= Lille</a:t>
            </a:r>
            <a:r>
              <a:rPr lang="fr-FR" baseline="0" dirty="0" smtClean="0"/>
              <a:t> ; Univ2=UTT ; Univ3=UTC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C3382-BFDF-4359-B9BF-CB092E9DF59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36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9388-5B02-4CB6-BBC6-EE974F8D2DE5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00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90A-B0DE-4362-A4E7-7152EA205B19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31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7430-4D91-4FD4-B697-BBB3C5AA0586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4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B001-FF42-4B33-822D-075547B2F45F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02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C009-1EC9-4CAF-B716-DEFD0B0590C2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45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E535-16FD-4C77-984F-ABB1D2588B54}" type="datetime1">
              <a:rPr lang="fr-FR" smtClean="0"/>
              <a:t>06/07/2015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56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0D2D-C8A0-4B60-856F-A6D1B03E81EE}" type="datetime1">
              <a:rPr lang="fr-FR" smtClean="0"/>
              <a:t>06/07/2015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10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DCB-1AF3-4D94-909A-9BAC2178EE04}" type="datetime1">
              <a:rPr lang="fr-FR" smtClean="0"/>
              <a:t>06/07/2015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01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027C-762E-4304-B31D-399D4625A889}" type="datetime1">
              <a:rPr lang="fr-FR" smtClean="0"/>
              <a:t>06/07/2015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91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0F5B-7379-4A58-9C7E-11C01596964A}" type="datetime1">
              <a:rPr lang="fr-FR" smtClean="0"/>
              <a:t>06/07/2015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46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3A7-D98B-4533-A7B4-D93D37C0D495}" type="datetime1">
              <a:rPr lang="fr-FR" smtClean="0"/>
              <a:t>06/07/2015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0769-9C5E-45D3-BF3B-0E67E8951691}" type="datetime1">
              <a:rPr lang="fr-FR" smtClean="0"/>
              <a:t>06/07/2015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E69C-C8BC-47BE-9818-B47826BFC5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0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tardy@utc.fr" TargetMode="External"/><Relationship Id="rId2" Type="http://schemas.openxmlformats.org/officeDocument/2006/relationships/hyperlink" Target="mailto:aude.caussarieu@ens-lyon.fr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Etude d’une banque de test de positionnement en physique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Quels apports d’un étiquetage en fonction de la stratégie de résolution?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112" y="5877272"/>
            <a:ext cx="340881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Aude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Caussarieu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, Université Lyon1</a:t>
            </a:r>
          </a:p>
          <a:p>
            <a:pPr algn="r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Julie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Tardy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, UTC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21922"/>
            <a:ext cx="3300048" cy="97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9229"/>
            <a:ext cx="2617093" cy="88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Luigia Rip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2138"/>
            <a:ext cx="1875784" cy="124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98"/>
          <a:stretch/>
        </p:blipFill>
        <p:spPr bwMode="auto">
          <a:xfrm>
            <a:off x="801811" y="572952"/>
            <a:ext cx="1912951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0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Comprendre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408039" cy="314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4427984" y="4941168"/>
            <a:ext cx="295232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Il faut savoir passer de la formule du cours à une description littérale</a:t>
            </a:r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8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Appliquer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75" y="2175885"/>
            <a:ext cx="7874051" cy="337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4644008" y="4149080"/>
            <a:ext cx="33843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faut appliquer la conservation de l’</a:t>
            </a:r>
            <a:r>
              <a:rPr lang="fr-FR" dirty="0" err="1" smtClean="0"/>
              <a:t>Em</a:t>
            </a:r>
            <a:r>
              <a:rPr lang="fr-FR" dirty="0" smtClean="0"/>
              <a:t> entre </a:t>
            </a:r>
          </a:p>
          <a:p>
            <a:pPr algn="ctr"/>
            <a:r>
              <a:rPr lang="fr-FR" dirty="0" smtClean="0"/>
              <a:t>{z=3,2m ; v=0m/s}</a:t>
            </a:r>
          </a:p>
          <a:p>
            <a:pPr algn="ctr"/>
            <a:r>
              <a:rPr lang="fr-FR" dirty="0" smtClean="0"/>
              <a:t>{z=0m ; v=</a:t>
            </a:r>
            <a:r>
              <a:rPr lang="fr-FR" dirty="0" err="1" smtClean="0"/>
              <a:t>v</a:t>
            </a:r>
            <a:r>
              <a:rPr lang="fr-FR" baseline="-25000" dirty="0" err="1" smtClean="0"/>
              <a:t>inc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Analyser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7" y="2150247"/>
            <a:ext cx="8196758" cy="337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4067944" y="3933056"/>
            <a:ext cx="460851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faut appliquer la conservation de l’</a:t>
            </a:r>
            <a:r>
              <a:rPr lang="fr-FR" dirty="0" err="1" smtClean="0"/>
              <a:t>Em</a:t>
            </a:r>
            <a:r>
              <a:rPr lang="fr-FR" dirty="0" smtClean="0"/>
              <a:t> entre </a:t>
            </a:r>
          </a:p>
          <a:p>
            <a:pPr algn="ctr"/>
            <a:r>
              <a:rPr lang="fr-FR" dirty="0" smtClean="0"/>
              <a:t>{z=0m ; v=</a:t>
            </a:r>
            <a:r>
              <a:rPr lang="fr-FR" dirty="0" err="1"/>
              <a:t>v</a:t>
            </a:r>
            <a:r>
              <a:rPr lang="fr-FR" baseline="-25000" dirty="0" err="1"/>
              <a:t>inc</a:t>
            </a:r>
            <a:r>
              <a:rPr lang="fr-FR" dirty="0" smtClean="0"/>
              <a:t>}</a:t>
            </a:r>
          </a:p>
          <a:p>
            <a:pPr algn="ctr"/>
            <a:r>
              <a:rPr lang="fr-FR" dirty="0" smtClean="0"/>
              <a:t>{z=1,8m ; v=??}</a:t>
            </a:r>
          </a:p>
          <a:p>
            <a:pPr algn="ctr"/>
            <a:r>
              <a:rPr lang="fr-FR" dirty="0" smtClean="0"/>
              <a:t>Il « manque » une donnée dans l’énoncé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4402832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Création d’un arbre de décision</a:t>
            </a:r>
          </a:p>
          <a:p>
            <a:pPr lvl="1"/>
            <a:r>
              <a:rPr lang="fr-FR" dirty="0" smtClean="0"/>
              <a:t>2 chercheurs</a:t>
            </a:r>
          </a:p>
          <a:p>
            <a:pPr lvl="1"/>
            <a:r>
              <a:rPr lang="fr-FR" dirty="0" smtClean="0"/>
              <a:t>Accord sur 100 questions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Codage de 290 questions </a:t>
            </a:r>
          </a:p>
          <a:p>
            <a:pPr lvl="1"/>
            <a:r>
              <a:rPr lang="fr-FR" dirty="0" smtClean="0"/>
              <a:t>Niveau de Bloom</a:t>
            </a:r>
          </a:p>
          <a:p>
            <a:pPr lvl="1"/>
            <a:r>
              <a:rPr lang="fr-FR" dirty="0" smtClean="0"/>
              <a:t>Domaine de physique </a:t>
            </a:r>
          </a:p>
          <a:p>
            <a:pPr lvl="1"/>
            <a:r>
              <a:rPr lang="fr-FR" dirty="0" smtClean="0"/>
              <a:t>Université à l’origine de la question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58" t="9324" r="-2333" b="-9324"/>
          <a:stretch/>
        </p:blipFill>
        <p:spPr bwMode="auto">
          <a:xfrm>
            <a:off x="6029010" y="1844824"/>
            <a:ext cx="248016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0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base de données pour l’analyse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32560"/>
              </p:ext>
            </p:extLst>
          </p:nvPr>
        </p:nvGraphicFramePr>
        <p:xfrm>
          <a:off x="611560" y="4149080"/>
          <a:ext cx="7715200" cy="134112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43040"/>
                <a:gridCol w="1543040"/>
                <a:gridCol w="1543040"/>
                <a:gridCol w="1543040"/>
                <a:gridCol w="1543040"/>
              </a:tblGrid>
              <a:tr h="660400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>
                          <a:solidFill>
                            <a:schemeClr val="tx1"/>
                          </a:solidFill>
                        </a:rPr>
                        <a:t>Domaine</a:t>
                      </a:r>
                      <a:endParaRPr lang="fr-FR" sz="1900" dirty="0"/>
                    </a:p>
                  </a:txBody>
                  <a:tcPr anchor="ctr">
                    <a:lnT w="254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Mécanique</a:t>
                      </a:r>
                      <a:endParaRPr lang="fr-FR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Optique géométrique</a:t>
                      </a:r>
                      <a:endParaRPr lang="fr-FR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Physique des ondes</a:t>
                      </a:r>
                      <a:endParaRPr lang="fr-FR" sz="1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Maths pour la physique</a:t>
                      </a:r>
                      <a:endParaRPr lang="fr-FR" sz="19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/>
                        <a:t>Nombre de questions</a:t>
                      </a:r>
                      <a:endParaRPr lang="fr-FR" sz="1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91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199194"/>
              </p:ext>
            </p:extLst>
          </p:nvPr>
        </p:nvGraphicFramePr>
        <p:xfrm>
          <a:off x="611560" y="1844824"/>
          <a:ext cx="7715199" cy="131863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12168"/>
                <a:gridCol w="2067677"/>
                <a:gridCol w="2067677"/>
                <a:gridCol w="2067677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>
                          <a:solidFill>
                            <a:schemeClr val="tx1"/>
                          </a:solidFill>
                        </a:rPr>
                        <a:t>Origine</a:t>
                      </a:r>
                      <a:endParaRPr lang="fr-F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54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Univ1</a:t>
                      </a:r>
                      <a:endParaRPr lang="fr-FR" sz="19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/>
                        <a:t>Univ2</a:t>
                      </a:r>
                      <a:endParaRPr lang="fr-FR" sz="19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u="none" dirty="0" smtClean="0"/>
                        <a:t>Univ3</a:t>
                      </a:r>
                      <a:endParaRPr lang="fr-FR" sz="1900" u="none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fr-FR" sz="1900" dirty="0" smtClean="0"/>
                        <a:t>Nombre de questions</a:t>
                      </a:r>
                      <a:endParaRPr lang="fr-FR" sz="1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97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fr-F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2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238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932040" y="6340678"/>
            <a:ext cx="38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dizaine de questions non codées…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1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266580"/>
              </p:ext>
            </p:extLst>
          </p:nvPr>
        </p:nvGraphicFramePr>
        <p:xfrm>
          <a:off x="143508" y="836712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228069"/>
              </p:ext>
            </p:extLst>
          </p:nvPr>
        </p:nvGraphicFramePr>
        <p:xfrm>
          <a:off x="125506" y="3717032"/>
          <a:ext cx="43564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894284"/>
              </p:ext>
            </p:extLst>
          </p:nvPr>
        </p:nvGraphicFramePr>
        <p:xfrm>
          <a:off x="4748366" y="836712"/>
          <a:ext cx="41837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7504" y="116632"/>
            <a:ext cx="4392488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2011-2012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44008" y="116632"/>
            <a:ext cx="43924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076056" y="4149080"/>
            <a:ext cx="331236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Des différences…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Selon les projets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Selon la formation des EC concepteurs des questions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6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4854807"/>
              </p:ext>
            </p:extLst>
          </p:nvPr>
        </p:nvGraphicFramePr>
        <p:xfrm>
          <a:off x="395536" y="404664"/>
          <a:ext cx="3970338" cy="298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06331"/>
              </p:ext>
            </p:extLst>
          </p:nvPr>
        </p:nvGraphicFramePr>
        <p:xfrm>
          <a:off x="395536" y="3501008"/>
          <a:ext cx="396044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997653"/>
              </p:ext>
            </p:extLst>
          </p:nvPr>
        </p:nvGraphicFramePr>
        <p:xfrm>
          <a:off x="4860032" y="3501008"/>
          <a:ext cx="4024496" cy="302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534789"/>
              </p:ext>
            </p:extLst>
          </p:nvPr>
        </p:nvGraphicFramePr>
        <p:xfrm>
          <a:off x="4860032" y="404664"/>
          <a:ext cx="4039756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3131840" y="2852936"/>
            <a:ext cx="28803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Des différences…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Selon le domaine de physique testé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8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Taxonomie de Bloom </a:t>
            </a:r>
          </a:p>
          <a:p>
            <a:pPr lvl="1"/>
            <a:r>
              <a:rPr lang="fr-FR" dirty="0" smtClean="0"/>
              <a:t>Utilisable et robuste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Reflète </a:t>
            </a:r>
            <a:r>
              <a:rPr lang="fr-FR" dirty="0" smtClean="0"/>
              <a:t>les différences entre les projets 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Différences </a:t>
            </a:r>
            <a:r>
              <a:rPr lang="fr-FR" dirty="0" smtClean="0"/>
              <a:t>entre domaines pose question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13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Conception de nouvelles questions</a:t>
            </a:r>
          </a:p>
          <a:p>
            <a:pPr lvl="1"/>
            <a:r>
              <a:rPr lang="fr-FR" dirty="0"/>
              <a:t>Jumelles de questions </a:t>
            </a:r>
            <a:r>
              <a:rPr lang="fr-FR" dirty="0" smtClean="0"/>
              <a:t>existantes</a:t>
            </a:r>
          </a:p>
          <a:p>
            <a:pPr lvl="2"/>
            <a:r>
              <a:rPr lang="fr-FR" dirty="0" smtClean="0"/>
              <a:t>Même notion </a:t>
            </a:r>
          </a:p>
          <a:p>
            <a:pPr lvl="2"/>
            <a:r>
              <a:rPr lang="fr-FR" dirty="0" smtClean="0"/>
              <a:t>Même niveau de Bloom</a:t>
            </a:r>
            <a:endParaRPr lang="fr-FR" dirty="0"/>
          </a:p>
          <a:p>
            <a:pPr lvl="1"/>
            <a:r>
              <a:rPr lang="fr-FR" dirty="0"/>
              <a:t>Pour compléter la </a:t>
            </a:r>
            <a:r>
              <a:rPr lang="fr-FR" dirty="0" smtClean="0"/>
              <a:t>base</a:t>
            </a:r>
          </a:p>
          <a:p>
            <a:pPr lvl="2"/>
            <a:r>
              <a:rPr lang="fr-FR" dirty="0" smtClean="0"/>
              <a:t>Même notion</a:t>
            </a:r>
          </a:p>
          <a:p>
            <a:pPr lvl="2"/>
            <a:r>
              <a:rPr lang="fr-FR" dirty="0" smtClean="0"/>
              <a:t>Niveaux différents</a:t>
            </a:r>
          </a:p>
          <a:p>
            <a:r>
              <a:rPr lang="fr-FR" dirty="0" smtClean="0"/>
              <a:t>Remédiation</a:t>
            </a:r>
          </a:p>
          <a:p>
            <a:pPr lvl="1"/>
            <a:r>
              <a:rPr lang="fr-FR" dirty="0" smtClean="0"/>
              <a:t>Fonction du niveau de Bloom</a:t>
            </a:r>
          </a:p>
          <a:p>
            <a:pPr lvl="2"/>
            <a:r>
              <a:rPr lang="fr-FR" dirty="0"/>
              <a:t>pas juste un renvoi au </a:t>
            </a:r>
            <a:r>
              <a:rPr lang="fr-FR" dirty="0" smtClean="0"/>
              <a:t>cours pour un </a:t>
            </a:r>
            <a:r>
              <a:rPr lang="fr-FR" smtClean="0"/>
              <a:t>niveau analyser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3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 </a:t>
            </a:r>
            <a:r>
              <a:rPr lang="fr-FR" dirty="0" smtClean="0"/>
              <a:t>départ : le projet </a:t>
            </a:r>
            <a:r>
              <a:rPr lang="fr-FR" dirty="0" smtClean="0"/>
              <a:t>POS </a:t>
            </a:r>
            <a:br>
              <a:rPr lang="fr-FR" dirty="0" smtClean="0"/>
            </a:br>
            <a:r>
              <a:rPr lang="fr-FR" sz="3100" dirty="0" smtClean="0"/>
              <a:t>(UNISCIEL : UNT sciences fondamentales)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525963"/>
          </a:xfrm>
        </p:spPr>
        <p:txBody>
          <a:bodyPr/>
          <a:lstStyle/>
          <a:p>
            <a:r>
              <a:rPr lang="fr-FR" dirty="0" smtClean="0"/>
              <a:t>Objectif</a:t>
            </a:r>
          </a:p>
          <a:p>
            <a:pPr lvl="1"/>
            <a:r>
              <a:rPr lang="fr-FR" dirty="0" smtClean="0"/>
              <a:t>Disposer d’une </a:t>
            </a:r>
            <a:r>
              <a:rPr lang="fr-FR" dirty="0" smtClean="0"/>
              <a:t>banque de </a:t>
            </a:r>
            <a:r>
              <a:rPr lang="fr-FR" dirty="0" err="1" smtClean="0"/>
              <a:t>QCMs</a:t>
            </a:r>
            <a:r>
              <a:rPr lang="fr-FR" dirty="0" smtClean="0"/>
              <a:t> pour des tests </a:t>
            </a:r>
            <a:r>
              <a:rPr lang="fr-FR" dirty="0" smtClean="0"/>
              <a:t>de </a:t>
            </a:r>
            <a:r>
              <a:rPr lang="fr-FR" dirty="0" smtClean="0"/>
              <a:t>positionnement</a:t>
            </a:r>
          </a:p>
          <a:p>
            <a:pPr lvl="1"/>
            <a:r>
              <a:rPr lang="fr-FR" dirty="0" smtClean="0"/>
              <a:t>Par et pour l</a:t>
            </a:r>
            <a:r>
              <a:rPr lang="fr-FR" dirty="0" smtClean="0"/>
              <a:t>es </a:t>
            </a:r>
            <a:r>
              <a:rPr lang="fr-FR" dirty="0" smtClean="0"/>
              <a:t>universités partenaires </a:t>
            </a:r>
            <a:r>
              <a:rPr lang="fr-FR" dirty="0" smtClean="0"/>
              <a:t>d’</a:t>
            </a:r>
            <a:r>
              <a:rPr lang="fr-FR" dirty="0" err="1" smtClean="0"/>
              <a:t>Unisciel</a:t>
            </a: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7076378" cy="2386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3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Construction de tests de positionnement adapté aux projets d’université</a:t>
            </a:r>
          </a:p>
          <a:p>
            <a:endParaRPr lang="fr-FR" dirty="0" smtClean="0"/>
          </a:p>
          <a:p>
            <a:r>
              <a:rPr lang="fr-FR" dirty="0" smtClean="0"/>
              <a:t>Remédiations plus adaptées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Test adaptatif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4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424936" cy="345638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Collaboration entre</a:t>
            </a:r>
          </a:p>
          <a:p>
            <a:pPr lvl="1"/>
            <a:r>
              <a:rPr lang="fr-FR" dirty="0" smtClean="0"/>
              <a:t>Aude </a:t>
            </a:r>
            <a:r>
              <a:rPr lang="fr-FR" dirty="0" err="1" smtClean="0"/>
              <a:t>Caussarieu</a:t>
            </a:r>
            <a:r>
              <a:rPr lang="fr-FR" dirty="0" smtClean="0"/>
              <a:t> : </a:t>
            </a:r>
            <a:r>
              <a:rPr lang="fr-FR" dirty="0" smtClean="0">
                <a:hlinkClick r:id="rId2"/>
              </a:rPr>
              <a:t>aude.caussarieu@ens-lyon.fr</a:t>
            </a:r>
            <a:endParaRPr lang="fr-FR" dirty="0" smtClean="0"/>
          </a:p>
          <a:p>
            <a:pPr lvl="1"/>
            <a:r>
              <a:rPr lang="fr-FR" dirty="0" smtClean="0"/>
              <a:t>Julie </a:t>
            </a:r>
            <a:r>
              <a:rPr lang="fr-FR" dirty="0" err="1" smtClean="0"/>
              <a:t>Tardy</a:t>
            </a:r>
            <a:r>
              <a:rPr lang="fr-FR" dirty="0" smtClean="0"/>
              <a:t> : </a:t>
            </a:r>
            <a:r>
              <a:rPr lang="fr-FR" dirty="0" smtClean="0">
                <a:hlinkClick r:id="rId3"/>
              </a:rPr>
              <a:t>julie.tardy@utc.fr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 </a:t>
            </a:r>
            <a:r>
              <a:rPr lang="fr-FR" dirty="0"/>
              <a:t>travail a été réalisé grâce à </a:t>
            </a:r>
            <a:r>
              <a:rPr lang="fr-FR" dirty="0" smtClean="0"/>
              <a:t>l’aide : </a:t>
            </a:r>
          </a:p>
          <a:p>
            <a:r>
              <a:rPr lang="fr-FR" dirty="0" err="1" smtClean="0"/>
              <a:t>Unisciel</a:t>
            </a:r>
            <a:endParaRPr lang="fr-FR" dirty="0" smtClean="0"/>
          </a:p>
          <a:p>
            <a:pPr lvl="1"/>
            <a:r>
              <a:rPr lang="fr-FR" dirty="0" smtClean="0"/>
              <a:t>Marie </a:t>
            </a:r>
            <a:r>
              <a:rPr lang="fr-FR" dirty="0" err="1" smtClean="0"/>
              <a:t>Peterlongo</a:t>
            </a:r>
            <a:r>
              <a:rPr lang="fr-FR" dirty="0" smtClean="0"/>
              <a:t>, Stéphane </a:t>
            </a:r>
            <a:r>
              <a:rPr lang="fr-FR" dirty="0" err="1" smtClean="0"/>
              <a:t>Poinsart</a:t>
            </a:r>
            <a:r>
              <a:rPr lang="fr-FR" dirty="0" smtClean="0"/>
              <a:t>, Ludovic Gaillard, Sophie </a:t>
            </a:r>
            <a:r>
              <a:rPr lang="fr-FR" dirty="0" err="1" smtClean="0"/>
              <a:t>Jequier</a:t>
            </a:r>
            <a:r>
              <a:rPr lang="fr-FR" dirty="0" smtClean="0"/>
              <a:t>, Manuel </a:t>
            </a:r>
            <a:r>
              <a:rPr lang="fr-FR" dirty="0" err="1" smtClean="0"/>
              <a:t>Majada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UTC </a:t>
            </a:r>
          </a:p>
          <a:p>
            <a:pPr lvl="1"/>
            <a:r>
              <a:rPr lang="fr-FR" dirty="0" smtClean="0"/>
              <a:t>Etienne Arnoult</a:t>
            </a:r>
          </a:p>
          <a:p>
            <a:endParaRPr lang="fr-FR" dirty="0" smtClean="0"/>
          </a:p>
        </p:txBody>
      </p:sp>
      <p:sp>
        <p:nvSpPr>
          <p:cNvPr id="9" name="Rectangle à coins arrondis 8"/>
          <p:cNvSpPr/>
          <p:nvPr/>
        </p:nvSpPr>
        <p:spPr>
          <a:xfrm>
            <a:off x="5364088" y="4221088"/>
            <a:ext cx="273630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Et pourquoi pas vous? </a:t>
            </a:r>
          </a:p>
          <a:p>
            <a:pPr algn="ctr"/>
            <a:r>
              <a:rPr lang="fr-FR" dirty="0" smtClean="0"/>
              <a:t>N’hésitez pas à nous contacter…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3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concepteurs de questions en physique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925315"/>
              </p:ext>
            </p:extLst>
          </p:nvPr>
        </p:nvGraphicFramePr>
        <p:xfrm>
          <a:off x="467544" y="1772816"/>
          <a:ext cx="8363272" cy="3754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13130"/>
                <a:gridCol w="2268506"/>
                <a:gridCol w="2090818"/>
                <a:gridCol w="209081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Univ1</a:t>
                      </a:r>
                    </a:p>
                    <a:p>
                      <a:r>
                        <a:rPr lang="fr-FR" dirty="0" smtClean="0"/>
                        <a:t>(2011-12)</a:t>
                      </a:r>
                      <a:endParaRPr lang="fr-FR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Univ</a:t>
                      </a:r>
                      <a:r>
                        <a:rPr lang="fr-FR" dirty="0" smtClean="0"/>
                        <a:t> 2</a:t>
                      </a:r>
                    </a:p>
                    <a:p>
                      <a:r>
                        <a:rPr lang="fr-FR" dirty="0" smtClean="0"/>
                        <a:t> (2011-12)</a:t>
                      </a:r>
                      <a:endParaRPr lang="fr-FR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Univ</a:t>
                      </a:r>
                      <a:r>
                        <a:rPr lang="fr-FR" dirty="0" smtClean="0"/>
                        <a:t> 3</a:t>
                      </a:r>
                    </a:p>
                    <a:p>
                      <a:r>
                        <a:rPr lang="fr-FR" dirty="0" smtClean="0"/>
                        <a:t>(2015)</a:t>
                      </a:r>
                      <a:endParaRPr lang="fr-FR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Concepteurs des questions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E-C</a:t>
                      </a:r>
                      <a:r>
                        <a:rPr lang="fr-FR" baseline="0" dirty="0" smtClean="0"/>
                        <a:t> (dont didacticien) Enseignants du lycée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EC +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ingé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péda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Questions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 en optique</a:t>
                      </a:r>
                    </a:p>
                    <a:p>
                      <a:r>
                        <a:rPr lang="fr-FR" dirty="0" smtClean="0"/>
                        <a:t>75 en mécanique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44</a:t>
                      </a:r>
                      <a:r>
                        <a:rPr lang="fr-FR" baseline="0" dirty="0" smtClean="0"/>
                        <a:t> maths pour </a:t>
                      </a:r>
                      <a:r>
                        <a:rPr lang="fr-FR" baseline="0" dirty="0" err="1" smtClean="0"/>
                        <a:t>phys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28 </a:t>
                      </a:r>
                      <a:r>
                        <a:rPr lang="fr-FR" baseline="0" dirty="0" err="1" smtClean="0"/>
                        <a:t>méca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Objectifs du projet d’établissement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dirty="0" smtClean="0"/>
                        <a:t>Identifier</a:t>
                      </a:r>
                      <a:r>
                        <a:rPr lang="fr-FR" baseline="0" dirty="0" smtClean="0"/>
                        <a:t> les acquis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baseline="0" dirty="0" smtClean="0"/>
                        <a:t>Fac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baseline="0" dirty="0" smtClean="0"/>
                        <a:t>Bacheliers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baseline="0" dirty="0" smtClean="0"/>
                        <a:t>Faire évoluer les enseignements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Identifier les difficultés</a:t>
                      </a:r>
                    </a:p>
                    <a:p>
                      <a:r>
                        <a:rPr lang="fr-FR" dirty="0" smtClean="0"/>
                        <a:t>Accélérer</a:t>
                      </a:r>
                      <a:r>
                        <a:rPr lang="fr-FR" baseline="0" dirty="0" smtClean="0"/>
                        <a:t> la m</a:t>
                      </a:r>
                      <a:r>
                        <a:rPr lang="fr-FR" dirty="0" smtClean="0"/>
                        <a:t>ise au travail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Identifier le degré de maîtrise des </a:t>
                      </a:r>
                      <a:r>
                        <a:rPr lang="fr-FR" dirty="0" err="1" smtClean="0"/>
                        <a:t>pré-requis</a:t>
                      </a:r>
                      <a:r>
                        <a:rPr lang="fr-FR" dirty="0" smtClean="0"/>
                        <a:t>  </a:t>
                      </a:r>
                    </a:p>
                    <a:p>
                      <a:pPr lvl="0"/>
                      <a:r>
                        <a:rPr lang="fr-FR" dirty="0" smtClean="0">
                          <a:latin typeface="Calibri"/>
                          <a:sym typeface="Symbol"/>
                        </a:rPr>
                        <a:t> </a:t>
                      </a:r>
                      <a:r>
                        <a:rPr lang="fr-FR" dirty="0" smtClean="0"/>
                        <a:t>maths pour les sciences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Public visé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fr-FR" dirty="0" smtClean="0"/>
                        <a:t>Non</a:t>
                      </a:r>
                      <a:r>
                        <a:rPr lang="fr-FR" baseline="0" dirty="0" smtClean="0"/>
                        <a:t> sélectionné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Sélection à l’entrée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Sélection</a:t>
                      </a:r>
                      <a:r>
                        <a:rPr lang="fr-FR" baseline="0" dirty="0" smtClean="0"/>
                        <a:t> à l’entrée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6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0"/>
            <a:ext cx="3008313" cy="1018035"/>
          </a:xfrm>
        </p:spPr>
        <p:txBody>
          <a:bodyPr>
            <a:noAutofit/>
          </a:bodyPr>
          <a:lstStyle/>
          <a:p>
            <a:r>
              <a:rPr lang="fr-FR" sz="2800" dirty="0" smtClean="0"/>
              <a:t>Les utilisateurs de la banque de QCM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793446"/>
              </p:ext>
            </p:extLst>
          </p:nvPr>
        </p:nvGraphicFramePr>
        <p:xfrm>
          <a:off x="2915816" y="332656"/>
          <a:ext cx="4823718" cy="5520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5868144" y="5589240"/>
            <a:ext cx="3008313" cy="111298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Des objectifs différents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 smtClean="0"/>
              <a:t>Des publics différents</a:t>
            </a:r>
            <a:endParaRPr lang="fr-FR" sz="20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6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 de départ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2060848"/>
            <a:ext cx="8136904" cy="31683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</a:rPr>
              <a:t>Comment </a:t>
            </a:r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</a:rPr>
              <a:t>trier </a:t>
            </a:r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</a:rPr>
              <a:t>les questions pour pouvoir créer un test adapté à UN usage particulier? </a:t>
            </a:r>
            <a:endParaRPr lang="fr-F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0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06091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taxonomie de Bloom révisée par </a:t>
            </a:r>
            <a:r>
              <a:rPr lang="fr-FR" sz="2800" dirty="0" err="1" smtClean="0"/>
              <a:t>Krathwohl</a:t>
            </a:r>
            <a:r>
              <a:rPr lang="fr-FR" sz="2800" dirty="0" smtClean="0"/>
              <a:t> (2002)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270214"/>
              </p:ext>
            </p:extLst>
          </p:nvPr>
        </p:nvGraphicFramePr>
        <p:xfrm>
          <a:off x="251520" y="2276872"/>
          <a:ext cx="7787208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771800" y="1052736"/>
            <a:ext cx="3312368" cy="864096"/>
          </a:xfrm>
          <a:prstGeom prst="wedgeRectCallout">
            <a:avLst>
              <a:gd name="adj1" fmla="val -45733"/>
              <a:gd name="adj2" fmla="val -888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Basée sur </a:t>
            </a:r>
            <a:r>
              <a:rPr lang="fr-FR" sz="2400" dirty="0" smtClean="0"/>
              <a:t>la stratégie de résolution (enseignant)</a:t>
            </a:r>
            <a:endParaRPr lang="fr-FR" sz="2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92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706091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taxonomie de Bloom révisée par </a:t>
            </a:r>
            <a:r>
              <a:rPr lang="fr-FR" sz="2800" dirty="0" err="1" smtClean="0"/>
              <a:t>Krathwohl</a:t>
            </a:r>
            <a:r>
              <a:rPr lang="fr-FR" sz="2800" dirty="0" smtClean="0"/>
              <a:t> (2002)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562548"/>
              </p:ext>
            </p:extLst>
          </p:nvPr>
        </p:nvGraphicFramePr>
        <p:xfrm>
          <a:off x="251520" y="2276872"/>
          <a:ext cx="7787208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ccolade fermante 4"/>
          <p:cNvSpPr/>
          <p:nvPr/>
        </p:nvSpPr>
        <p:spPr>
          <a:xfrm>
            <a:off x="4211960" y="3717032"/>
            <a:ext cx="648072" cy="2088232"/>
          </a:xfrm>
          <a:prstGeom prst="rightBrace">
            <a:avLst>
              <a:gd name="adj1" fmla="val 25475"/>
              <a:gd name="adj2" fmla="val 47033"/>
            </a:avLst>
          </a:prstGeom>
          <a:ln w="76200">
            <a:solidFill>
              <a:schemeClr val="accent5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004048" y="4077072"/>
            <a:ext cx="3024336" cy="13681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Evaluable par QCM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355976" y="319381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Évaluation par QCM possible dans des domaines spécifiques : prise de décisions en situation complexe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4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Question de </a:t>
            </a:r>
            <a:r>
              <a:rPr lang="fr-FR" dirty="0" smtClean="0"/>
              <a:t>recherche (à court terme)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Est-ce que la taxonomie de Bloom</a:t>
            </a:r>
          </a:p>
          <a:p>
            <a:pPr lvl="1"/>
            <a:r>
              <a:rPr lang="fr-FR" i="1" dirty="0" smtClean="0"/>
              <a:t>Classement </a:t>
            </a:r>
            <a:r>
              <a:rPr lang="fr-FR" dirty="0" smtClean="0"/>
              <a:t>: </a:t>
            </a:r>
          </a:p>
          <a:p>
            <a:pPr lvl="2"/>
            <a:r>
              <a:rPr lang="fr-FR" dirty="0" smtClean="0"/>
              <a:t>Permet </a:t>
            </a:r>
            <a:r>
              <a:rPr lang="fr-FR" dirty="0" smtClean="0"/>
              <a:t>de catégoriser </a:t>
            </a:r>
            <a:r>
              <a:rPr lang="fr-FR" b="1" dirty="0" smtClean="0"/>
              <a:t>toutes</a:t>
            </a:r>
            <a:r>
              <a:rPr lang="fr-FR" dirty="0" smtClean="0"/>
              <a:t> les </a:t>
            </a:r>
            <a:r>
              <a:rPr lang="fr-FR" dirty="0" smtClean="0"/>
              <a:t>questions de la banque de données d’</a:t>
            </a:r>
            <a:r>
              <a:rPr lang="fr-FR" dirty="0" err="1"/>
              <a:t>U</a:t>
            </a:r>
            <a:r>
              <a:rPr lang="fr-FR" dirty="0" err="1" smtClean="0"/>
              <a:t>nisciel</a:t>
            </a:r>
            <a:r>
              <a:rPr lang="fr-FR" dirty="0" smtClean="0"/>
              <a:t>? </a:t>
            </a:r>
            <a:endParaRPr lang="fr-FR" dirty="0" smtClean="0"/>
          </a:p>
          <a:p>
            <a:pPr lvl="2"/>
            <a:r>
              <a:rPr lang="fr-FR" dirty="0" smtClean="0"/>
              <a:t>De manière robuste?</a:t>
            </a:r>
          </a:p>
          <a:p>
            <a:pPr lvl="2"/>
            <a:endParaRPr lang="fr-FR" dirty="0"/>
          </a:p>
          <a:p>
            <a:pPr lvl="1"/>
            <a:r>
              <a:rPr lang="fr-FR" dirty="0" smtClean="0"/>
              <a:t>Est </a:t>
            </a:r>
            <a:r>
              <a:rPr lang="fr-FR" dirty="0" smtClean="0"/>
              <a:t>sensible aux différences entre les universités pourvoyeuses de QCM?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Montre des différences dans le traitement des sous-domaines de physique</a:t>
            </a:r>
            <a:r>
              <a:rPr lang="fr-FR" dirty="0" smtClean="0"/>
              <a:t>?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 Evaluer plus finement les difficultés des étudiants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6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exemples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Niveaux de Bloom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0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Connaître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9" y="2536821"/>
            <a:ext cx="8408822" cy="261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5004048" y="4077072"/>
            <a:ext cx="33843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La réponse existe telle quelle dans le cours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E69C-C8BC-47BE-9818-B47826BFC50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677</Words>
  <Application>Microsoft Office PowerPoint</Application>
  <PresentationFormat>Affichage à l'écran (4:3)</PresentationFormat>
  <Paragraphs>203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Etude d’une banque de test de positionnement en physique</vt:lpstr>
      <vt:lpstr>Au départ : le projet POS  (UNISCIEL : UNT sciences fondamentales)</vt:lpstr>
      <vt:lpstr>Les utilisateurs de la banque de QCM</vt:lpstr>
      <vt:lpstr>Problème de départ</vt:lpstr>
      <vt:lpstr>La taxonomie de Bloom révisée par Krathwohl (2002)</vt:lpstr>
      <vt:lpstr>La taxonomie de Bloom révisée par Krathwohl (2002)</vt:lpstr>
      <vt:lpstr>Question de recherche (à court terme)</vt:lpstr>
      <vt:lpstr>Quelques exemples </vt:lpstr>
      <vt:lpstr>Connaître</vt:lpstr>
      <vt:lpstr>Comprendre</vt:lpstr>
      <vt:lpstr>Appliquer</vt:lpstr>
      <vt:lpstr>Analyser</vt:lpstr>
      <vt:lpstr>Méthode</vt:lpstr>
      <vt:lpstr>La base de données pour l’analyse</vt:lpstr>
      <vt:lpstr>Résultats</vt:lpstr>
      <vt:lpstr>Présentation PowerPoint</vt:lpstr>
      <vt:lpstr>Présentation PowerPoint</vt:lpstr>
      <vt:lpstr>Conclusions</vt:lpstr>
      <vt:lpstr>Perspectives</vt:lpstr>
      <vt:lpstr>Perspectives (2)</vt:lpstr>
      <vt:lpstr>Présentation PowerPoint</vt:lpstr>
      <vt:lpstr>Les concepteurs de questions en physique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d’une banque de données de QCM de physique</dc:title>
  <dc:creator>CAUSSARIEU AUDE</dc:creator>
  <cp:lastModifiedBy>CAUSSARIEU AUDE</cp:lastModifiedBy>
  <cp:revision>41</cp:revision>
  <dcterms:created xsi:type="dcterms:W3CDTF">2015-06-30T09:29:03Z</dcterms:created>
  <dcterms:modified xsi:type="dcterms:W3CDTF">2015-07-06T13:13:57Z</dcterms:modified>
</cp:coreProperties>
</file>